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5" r:id="rId6"/>
    <p:sldMasterId id="2147483736" r:id="rId7"/>
    <p:sldMasterId id="2147483737" r:id="rId8"/>
    <p:sldMasterId id="2147483738"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Lst>
  <p:sldSz cy="5143500" cx="9144000"/>
  <p:notesSz cx="6858000" cy="9144000"/>
  <p:embeddedFontLst>
    <p:embeddedFont>
      <p:font typeface="Montserrat SemiBold"/>
      <p:regular r:id="rId49"/>
      <p:bold r:id="rId50"/>
      <p:italic r:id="rId51"/>
      <p:boldItalic r:id="rId52"/>
    </p:embeddedFont>
    <p:embeddedFont>
      <p:font typeface="Montserrat Black"/>
      <p:bold r:id="rId53"/>
      <p:boldItalic r:id="rId54"/>
    </p:embeddedFont>
    <p:embeddedFont>
      <p:font typeface="Montserrat"/>
      <p:regular r:id="rId55"/>
      <p:bold r:id="rId56"/>
      <p:italic r:id="rId57"/>
      <p:boldItalic r:id="rId58"/>
    </p:embeddedFont>
    <p:embeddedFont>
      <p:font typeface="Montserrat Medium"/>
      <p:regular r:id="rId59"/>
      <p:bold r:id="rId60"/>
      <p:italic r:id="rId61"/>
      <p:boldItalic r:id="rId62"/>
    </p:embeddedFont>
    <p:embeddedFont>
      <p:font typeface="Century Gothic"/>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Mudit Khet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9D6ADA-B060-453F-9DDF-D9D9F3A7C0D0}">
  <a:tblStyle styleId="{A09D6ADA-B060-453F-9DDF-D9D9F3A7C0D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7822EB9-DF83-4673-AC52-30EC4AED762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4.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font" Target="fonts/MontserratSemiBold-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MontserratMedium-boldItalic.fntdata"/><Relationship Id="rId61" Type="http://schemas.openxmlformats.org/officeDocument/2006/relationships/font" Target="fonts/MontserratMedium-italic.fntdata"/><Relationship Id="rId20" Type="http://schemas.openxmlformats.org/officeDocument/2006/relationships/slide" Target="slides/slide10.xml"/><Relationship Id="rId64" Type="http://schemas.openxmlformats.org/officeDocument/2006/relationships/font" Target="fonts/CenturyGothic-bold.fntdata"/><Relationship Id="rId63" Type="http://schemas.openxmlformats.org/officeDocument/2006/relationships/font" Target="fonts/CenturyGothic-regular.fntdata"/><Relationship Id="rId22" Type="http://schemas.openxmlformats.org/officeDocument/2006/relationships/slide" Target="slides/slide12.xml"/><Relationship Id="rId66" Type="http://schemas.openxmlformats.org/officeDocument/2006/relationships/font" Target="fonts/CenturyGothic-boldItalic.fntdata"/><Relationship Id="rId21" Type="http://schemas.openxmlformats.org/officeDocument/2006/relationships/slide" Target="slides/slide11.xml"/><Relationship Id="rId65" Type="http://schemas.openxmlformats.org/officeDocument/2006/relationships/font" Target="fonts/CenturyGothic-italic.fntdata"/><Relationship Id="rId24" Type="http://schemas.openxmlformats.org/officeDocument/2006/relationships/slide" Target="slides/slide14.xml"/><Relationship Id="rId23" Type="http://schemas.openxmlformats.org/officeDocument/2006/relationships/slide" Target="slides/slide13.xml"/><Relationship Id="rId60" Type="http://schemas.openxmlformats.org/officeDocument/2006/relationships/font" Target="fonts/MontserratMedium-bold.fntdata"/><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MontserratSemiBold-italic.fntdata"/><Relationship Id="rId50" Type="http://schemas.openxmlformats.org/officeDocument/2006/relationships/font" Target="fonts/MontserratSemiBold-bold.fntdata"/><Relationship Id="rId53" Type="http://schemas.openxmlformats.org/officeDocument/2006/relationships/font" Target="fonts/MontserratBlack-bold.fntdata"/><Relationship Id="rId52" Type="http://schemas.openxmlformats.org/officeDocument/2006/relationships/font" Target="fonts/MontserratSemiBold-boldItalic.fntdata"/><Relationship Id="rId11" Type="http://schemas.openxmlformats.org/officeDocument/2006/relationships/slide" Target="slides/slide1.xml"/><Relationship Id="rId55" Type="http://schemas.openxmlformats.org/officeDocument/2006/relationships/font" Target="fonts/Montserrat-regular.fntdata"/><Relationship Id="rId10" Type="http://schemas.openxmlformats.org/officeDocument/2006/relationships/notesMaster" Target="notesMasters/notesMaster1.xml"/><Relationship Id="rId54" Type="http://schemas.openxmlformats.org/officeDocument/2006/relationships/font" Target="fonts/MontserratBlack-boldItalic.fntdata"/><Relationship Id="rId13" Type="http://schemas.openxmlformats.org/officeDocument/2006/relationships/slide" Target="slides/slide3.xml"/><Relationship Id="rId57" Type="http://schemas.openxmlformats.org/officeDocument/2006/relationships/font" Target="fonts/Montserrat-italic.fntdata"/><Relationship Id="rId12" Type="http://schemas.openxmlformats.org/officeDocument/2006/relationships/slide" Target="slides/slide2.xml"/><Relationship Id="rId56" Type="http://schemas.openxmlformats.org/officeDocument/2006/relationships/font" Target="fonts/Montserrat-bold.fntdata"/><Relationship Id="rId15" Type="http://schemas.openxmlformats.org/officeDocument/2006/relationships/slide" Target="slides/slide5.xml"/><Relationship Id="rId59" Type="http://schemas.openxmlformats.org/officeDocument/2006/relationships/font" Target="fonts/MontserratMedium-regular.fntdata"/><Relationship Id="rId14" Type="http://schemas.openxmlformats.org/officeDocument/2006/relationships/slide" Target="slides/slide4.xml"/><Relationship Id="rId58" Type="http://schemas.openxmlformats.org/officeDocument/2006/relationships/font" Target="fonts/Montserrat-bold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8-04T11:07:00.948">
    <p:pos x="6000" y="0"/>
    <p:text>@aman@datacouch.io 
Following slides are missing as per the outline:
&gt; Cloud providers and their offerings (AWS or Azure)
&gt; Hybrid cloud and multi-cloud strategies
&gt; Demo: Cloud infrastructure
&gt; Hands-on: Create and deploy resources in a cloud environment
&gt; Hands-on: Emphasize security best practices during the deployment process.
&gt; Understanding cloud cost models
&gt; Hands-on: Monitor resource usage and costs in real-time
_Assigned to Aman Raturi_</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8-04T09:51:48.861">
    <p:pos x="0" y="3074"/>
    <p:text>@harshit@datacouch.io 
please check, same as on-prem description on prev slide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08-04T11:07:11.846">
    <p:pos x="6000" y="0"/>
    <p:text>@harshit@datacouch.io 
Why is it (and the next 2 slides) AWS specific? If we are taking AWS as a case study, it must be mentioned on the previous slide
_Reassigned to Harshit Gupta_</p:text>
  </p:cm>
  <p:cm authorId="0" idx="4" dt="2023-08-04T11:07:11.846">
    <p:pos x="6000" y="0"/>
    <p:text>@aman@datacouch.io
_Reassigned to Aman Raturi_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5b53592e50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25b53592e50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5afc237007_0_5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g25afc237007_0_5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5b53592e50_0_14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g25b53592e50_0_14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5b53592e50_0_14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25b53592e50_0_14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5b53592e50_0_14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25b53592e50_0_1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5b53592e50_0_20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25b53592e50_0_20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5b53592e50_0_14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g25b53592e50_0_1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5afc237007_0_6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25afc237007_0_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5afc237007_0_6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g25afc237007_0_6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5b53592e50_0_18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g25b53592e50_0_18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5b53592e50_0_19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g25b53592e50_0_19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5b53592e5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25b53592e50_0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5b53592e50_0_1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5b53592e50_0_1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5afc237007_0_128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8" name="Google Shape;878;g25afc237007_0_1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5afc237007_0_14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g25afc237007_0_14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5afc237007_0_1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5afc237007_0_1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5afc237007_0_15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25afc237007_0_15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5afc237007_0_15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g25afc237007_0_15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5afc237007_0_15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g25afc237007_0_15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5afc237007_0_15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 name="Google Shape;927;g25afc237007_0_1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5afc237007_0_1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5afc237007_0_1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5afc237007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5afc237007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5afc237007_0_4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25afc237007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5afc237007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25afc237007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5afc237007_0_15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0" name="Google Shape;960;g25afc237007_0_15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5b53592e50_0_1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5b53592e50_0_1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5afc237007_0_15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1" name="Google Shape;971;g25afc237007_0_15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5afc237007_0_15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8" name="Google Shape;978;g25afc237007_0_15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5afc237007_0_16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6" name="Google Shape;996;g25afc237007_0_1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5afc237007_0_16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2" name="Google Shape;1002;g25afc237007_0_16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5b53592e50_0_2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25b53592e50_0_2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5afc237007_0_7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1" name="Google Shape;1021;g25afc237007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5b53592e50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25b53592e50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5b53592e50_0_1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25b53592e50_0_1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5b53592e50_0_1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25b53592e50_0_1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5b53592e50_0_13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25b53592e50_0_1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5b53592e50_0_14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25b53592e50_0_1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5afc237007_0_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25afc237007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png"/><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4.png"/><Relationship Id="rId4"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2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2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7.png"/><Relationship Id="rId4"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2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7.png"/><Relationship Id="rId4" Type="http://schemas.openxmlformats.org/officeDocument/2006/relationships/image" Target="../media/image2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1">
  <p:cSld name="TITLE_AND_BODY_1_2">
    <p:bg>
      <p:bgPr>
        <a:solidFill>
          <a:srgbClr val="FFFFFF"/>
        </a:solid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rtl="0" algn="l">
              <a:lnSpc>
                <a:spcPct val="100000"/>
              </a:lnSpc>
              <a:spcBef>
                <a:spcPts val="0"/>
              </a:spcBef>
              <a:spcAft>
                <a:spcPts val="0"/>
              </a:spcAft>
              <a:buClr>
                <a:srgbClr val="000000"/>
              </a:buClr>
              <a:buSzPts val="3500"/>
              <a:buNone/>
              <a:defRPr sz="3500">
                <a:solidFill>
                  <a:srgbClr val="000000"/>
                </a:solidFill>
              </a:defRPr>
            </a:lvl1pPr>
            <a:lvl2pPr lvl="1" rtl="0" algn="l">
              <a:lnSpc>
                <a:spcPct val="100000"/>
              </a:lnSpc>
              <a:spcBef>
                <a:spcPts val="0"/>
              </a:spcBef>
              <a:spcAft>
                <a:spcPts val="0"/>
              </a:spcAft>
              <a:buSzPts val="5100"/>
              <a:buNone/>
              <a:defRPr/>
            </a:lvl2pPr>
            <a:lvl3pPr lvl="2" rtl="0" algn="l">
              <a:lnSpc>
                <a:spcPct val="100000"/>
              </a:lnSpc>
              <a:spcBef>
                <a:spcPts val="0"/>
              </a:spcBef>
              <a:spcAft>
                <a:spcPts val="0"/>
              </a:spcAft>
              <a:buSzPts val="5100"/>
              <a:buNone/>
              <a:defRPr/>
            </a:lvl3pPr>
            <a:lvl4pPr lvl="3" rtl="0" algn="l">
              <a:lnSpc>
                <a:spcPct val="100000"/>
              </a:lnSpc>
              <a:spcBef>
                <a:spcPts val="0"/>
              </a:spcBef>
              <a:spcAft>
                <a:spcPts val="0"/>
              </a:spcAft>
              <a:buSzPts val="5100"/>
              <a:buNone/>
              <a:defRPr/>
            </a:lvl4pPr>
            <a:lvl5pPr lvl="4" rtl="0" algn="l">
              <a:lnSpc>
                <a:spcPct val="100000"/>
              </a:lnSpc>
              <a:spcBef>
                <a:spcPts val="0"/>
              </a:spcBef>
              <a:spcAft>
                <a:spcPts val="0"/>
              </a:spcAft>
              <a:buSzPts val="5100"/>
              <a:buNone/>
              <a:defRPr/>
            </a:lvl5pPr>
            <a:lvl6pPr lvl="5" rtl="0" algn="l">
              <a:lnSpc>
                <a:spcPct val="100000"/>
              </a:lnSpc>
              <a:spcBef>
                <a:spcPts val="0"/>
              </a:spcBef>
              <a:spcAft>
                <a:spcPts val="0"/>
              </a:spcAft>
              <a:buSzPts val="5100"/>
              <a:buNone/>
              <a:defRPr/>
            </a:lvl6pPr>
            <a:lvl7pPr lvl="6" rtl="0" algn="l">
              <a:lnSpc>
                <a:spcPct val="100000"/>
              </a:lnSpc>
              <a:spcBef>
                <a:spcPts val="0"/>
              </a:spcBef>
              <a:spcAft>
                <a:spcPts val="0"/>
              </a:spcAft>
              <a:buSzPts val="5100"/>
              <a:buNone/>
              <a:defRPr/>
            </a:lvl7pPr>
            <a:lvl8pPr lvl="7" rtl="0" algn="l">
              <a:lnSpc>
                <a:spcPct val="100000"/>
              </a:lnSpc>
              <a:spcBef>
                <a:spcPts val="0"/>
              </a:spcBef>
              <a:spcAft>
                <a:spcPts val="0"/>
              </a:spcAft>
              <a:buSzPts val="5100"/>
              <a:buNone/>
              <a:defRPr/>
            </a:lvl8pPr>
            <a:lvl9pPr lvl="8" rtl="0" algn="l">
              <a:lnSpc>
                <a:spcPct val="100000"/>
              </a:lnSpc>
              <a:spcBef>
                <a:spcPts val="0"/>
              </a:spcBef>
              <a:spcAft>
                <a:spcPts val="0"/>
              </a:spcAft>
              <a:buSzPts val="5100"/>
              <a:buNone/>
              <a:defRPr/>
            </a:lvl9pPr>
          </a:lstStyle>
          <a:p/>
        </p:txBody>
      </p:sp>
      <p:sp>
        <p:nvSpPr>
          <p:cNvPr id="55" name="Google Shape;55;p14"/>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4"/>
          <p:cNvSpPr/>
          <p:nvPr/>
        </p:nvSpPr>
        <p:spPr>
          <a:xfrm rot="5400000">
            <a:off x="122857" y="1957800"/>
            <a:ext cx="875100" cy="113100"/>
          </a:xfrm>
          <a:prstGeom prst="rect">
            <a:avLst/>
          </a:prstGeom>
          <a:solidFill>
            <a:srgbClr val="EA00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4"/>
          <p:cNvSpPr/>
          <p:nvPr/>
        </p:nvSpPr>
        <p:spPr>
          <a:xfrm rot="5400000">
            <a:off x="6811700" y="785700"/>
            <a:ext cx="1696800" cy="113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 name="Google Shape;58;p14"/>
          <p:cNvPicPr preferRelativeResize="0"/>
          <p:nvPr/>
        </p:nvPicPr>
        <p:blipFill rotWithShape="1">
          <a:blip r:embed="rId2">
            <a:alphaModFix/>
          </a:blip>
          <a:srcRect b="0" l="0" r="0" t="0"/>
          <a:stretch/>
        </p:blipFill>
        <p:spPr>
          <a:xfrm>
            <a:off x="7434400" y="4611843"/>
            <a:ext cx="1517769" cy="32963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AND_BODY_1_1">
    <p:bg>
      <p:bgPr>
        <a:gradFill>
          <a:gsLst>
            <a:gs pos="0">
              <a:srgbClr val="25A8E1"/>
            </a:gs>
            <a:gs pos="100000">
              <a:srgbClr val="29378F"/>
            </a:gs>
          </a:gsLst>
          <a:lin ang="2698631" scaled="0"/>
        </a:gradFill>
      </p:bgPr>
    </p:bg>
    <p:spTree>
      <p:nvGrpSpPr>
        <p:cNvPr id="59" name="Shape 59"/>
        <p:cNvGrpSpPr/>
        <p:nvPr/>
      </p:nvGrpSpPr>
      <p:grpSpPr>
        <a:xfrm>
          <a:off x="0" y="0"/>
          <a:ext cx="0" cy="0"/>
          <a:chOff x="0" y="0"/>
          <a:chExt cx="0" cy="0"/>
        </a:xfrm>
      </p:grpSpPr>
      <p:grpSp>
        <p:nvGrpSpPr>
          <p:cNvPr id="60" name="Google Shape;60;p15"/>
          <p:cNvGrpSpPr/>
          <p:nvPr/>
        </p:nvGrpSpPr>
        <p:grpSpPr>
          <a:xfrm>
            <a:off x="3500203" y="-104622"/>
            <a:ext cx="5769348" cy="5951750"/>
            <a:chOff x="3458353" y="512653"/>
            <a:chExt cx="5769348" cy="5951750"/>
          </a:xfrm>
        </p:grpSpPr>
        <p:pic>
          <p:nvPicPr>
            <p:cNvPr id="61" name="Google Shape;61;p15"/>
            <p:cNvPicPr preferRelativeResize="0"/>
            <p:nvPr/>
          </p:nvPicPr>
          <p:blipFill rotWithShape="1">
            <a:blip r:embed="rId2">
              <a:alphaModFix amt="64000"/>
            </a:blip>
            <a:srcRect b="0" l="0" r="0" t="0"/>
            <a:stretch/>
          </p:blipFill>
          <p:spPr>
            <a:xfrm rot="-5400000">
              <a:off x="4778713" y="2015415"/>
              <a:ext cx="5951750" cy="2946226"/>
            </a:xfrm>
            <a:prstGeom prst="rect">
              <a:avLst/>
            </a:prstGeom>
            <a:noFill/>
            <a:ln>
              <a:noFill/>
            </a:ln>
          </p:spPr>
        </p:pic>
        <p:pic>
          <p:nvPicPr>
            <p:cNvPr id="62" name="Google Shape;62;p15"/>
            <p:cNvPicPr preferRelativeResize="0"/>
            <p:nvPr/>
          </p:nvPicPr>
          <p:blipFill rotWithShape="1">
            <a:blip r:embed="rId2">
              <a:alphaModFix amt="64000"/>
            </a:blip>
            <a:srcRect b="0" l="0" r="0" t="0"/>
            <a:stretch/>
          </p:blipFill>
          <p:spPr>
            <a:xfrm rot="-5400000">
              <a:off x="1955591" y="2015415"/>
              <a:ext cx="5951750" cy="2946226"/>
            </a:xfrm>
            <a:prstGeom prst="rect">
              <a:avLst/>
            </a:prstGeom>
            <a:noFill/>
            <a:ln>
              <a:noFill/>
            </a:ln>
          </p:spPr>
        </p:pic>
      </p:grpSp>
      <p:sp>
        <p:nvSpPr>
          <p:cNvPr id="63" name="Google Shape;63;p15"/>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rtl="0" algn="l">
              <a:lnSpc>
                <a:spcPct val="100000"/>
              </a:lnSpc>
              <a:spcBef>
                <a:spcPts val="0"/>
              </a:spcBef>
              <a:spcAft>
                <a:spcPts val="0"/>
              </a:spcAft>
              <a:buSzPts val="3500"/>
              <a:buNone/>
              <a:defRPr sz="3500"/>
            </a:lvl1pPr>
            <a:lvl2pPr lvl="1" rtl="0" algn="l">
              <a:lnSpc>
                <a:spcPct val="100000"/>
              </a:lnSpc>
              <a:spcBef>
                <a:spcPts val="0"/>
              </a:spcBef>
              <a:spcAft>
                <a:spcPts val="0"/>
              </a:spcAft>
              <a:buSzPts val="5100"/>
              <a:buNone/>
              <a:defRPr/>
            </a:lvl2pPr>
            <a:lvl3pPr lvl="2" rtl="0" algn="l">
              <a:lnSpc>
                <a:spcPct val="100000"/>
              </a:lnSpc>
              <a:spcBef>
                <a:spcPts val="0"/>
              </a:spcBef>
              <a:spcAft>
                <a:spcPts val="0"/>
              </a:spcAft>
              <a:buSzPts val="5100"/>
              <a:buNone/>
              <a:defRPr/>
            </a:lvl3pPr>
            <a:lvl4pPr lvl="3" rtl="0" algn="l">
              <a:lnSpc>
                <a:spcPct val="100000"/>
              </a:lnSpc>
              <a:spcBef>
                <a:spcPts val="0"/>
              </a:spcBef>
              <a:spcAft>
                <a:spcPts val="0"/>
              </a:spcAft>
              <a:buSzPts val="5100"/>
              <a:buNone/>
              <a:defRPr/>
            </a:lvl4pPr>
            <a:lvl5pPr lvl="4" rtl="0" algn="l">
              <a:lnSpc>
                <a:spcPct val="100000"/>
              </a:lnSpc>
              <a:spcBef>
                <a:spcPts val="0"/>
              </a:spcBef>
              <a:spcAft>
                <a:spcPts val="0"/>
              </a:spcAft>
              <a:buSzPts val="5100"/>
              <a:buNone/>
              <a:defRPr/>
            </a:lvl5pPr>
            <a:lvl6pPr lvl="5" rtl="0" algn="l">
              <a:lnSpc>
                <a:spcPct val="100000"/>
              </a:lnSpc>
              <a:spcBef>
                <a:spcPts val="0"/>
              </a:spcBef>
              <a:spcAft>
                <a:spcPts val="0"/>
              </a:spcAft>
              <a:buSzPts val="5100"/>
              <a:buNone/>
              <a:defRPr/>
            </a:lvl6pPr>
            <a:lvl7pPr lvl="6" rtl="0" algn="l">
              <a:lnSpc>
                <a:spcPct val="100000"/>
              </a:lnSpc>
              <a:spcBef>
                <a:spcPts val="0"/>
              </a:spcBef>
              <a:spcAft>
                <a:spcPts val="0"/>
              </a:spcAft>
              <a:buSzPts val="5100"/>
              <a:buNone/>
              <a:defRPr/>
            </a:lvl7pPr>
            <a:lvl8pPr lvl="7" rtl="0" algn="l">
              <a:lnSpc>
                <a:spcPct val="100000"/>
              </a:lnSpc>
              <a:spcBef>
                <a:spcPts val="0"/>
              </a:spcBef>
              <a:spcAft>
                <a:spcPts val="0"/>
              </a:spcAft>
              <a:buSzPts val="5100"/>
              <a:buNone/>
              <a:defRPr/>
            </a:lvl8pPr>
            <a:lvl9pPr lvl="8" rtl="0" algn="l">
              <a:lnSpc>
                <a:spcPct val="100000"/>
              </a:lnSpc>
              <a:spcBef>
                <a:spcPts val="0"/>
              </a:spcBef>
              <a:spcAft>
                <a:spcPts val="0"/>
              </a:spcAft>
              <a:buSzPts val="5100"/>
              <a:buNone/>
              <a:defRPr/>
            </a:lvl9pPr>
          </a:lstStyle>
          <a:p/>
        </p:txBody>
      </p:sp>
      <p:sp>
        <p:nvSpPr>
          <p:cNvPr id="64" name="Google Shape;64;p15"/>
          <p:cNvSpPr/>
          <p:nvPr/>
        </p:nvSpPr>
        <p:spPr>
          <a:xfrm flipH="1">
            <a:off x="504050" y="1576800"/>
            <a:ext cx="7212600" cy="1140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5"/>
          <p:cNvSpPr/>
          <p:nvPr/>
        </p:nvSpPr>
        <p:spPr>
          <a:xfrm rot="5400000">
            <a:off x="122857" y="1957800"/>
            <a:ext cx="8751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5"/>
          <p:cNvSpPr/>
          <p:nvPr/>
        </p:nvSpPr>
        <p:spPr>
          <a:xfrm rot="5400000">
            <a:off x="6811700" y="785700"/>
            <a:ext cx="16968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 name="Google Shape;67;p15"/>
          <p:cNvPicPr preferRelativeResize="0"/>
          <p:nvPr/>
        </p:nvPicPr>
        <p:blipFill rotWithShape="1">
          <a:blip r:embed="rId3">
            <a:alphaModFix/>
          </a:blip>
          <a:srcRect b="0" l="0" r="0" t="0"/>
          <a:stretch/>
        </p:blipFill>
        <p:spPr>
          <a:xfrm>
            <a:off x="7400354" y="4458500"/>
            <a:ext cx="1338247" cy="2909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1">
  <p:cSld name="TITLE_2_1_1_3">
    <p:bg>
      <p:bgPr>
        <a:solidFill>
          <a:srgbClr val="FFFFFF"/>
        </a:solidFill>
      </p:bgPr>
    </p:bg>
    <p:spTree>
      <p:nvGrpSpPr>
        <p:cNvPr id="68" name="Shape 68"/>
        <p:cNvGrpSpPr/>
        <p:nvPr/>
      </p:nvGrpSpPr>
      <p:grpSpPr>
        <a:xfrm>
          <a:off x="0" y="0"/>
          <a:ext cx="0" cy="0"/>
          <a:chOff x="0" y="0"/>
          <a:chExt cx="0" cy="0"/>
        </a:xfrm>
      </p:grpSpPr>
      <p:grpSp>
        <p:nvGrpSpPr>
          <p:cNvPr id="69" name="Google Shape;69;p16"/>
          <p:cNvGrpSpPr/>
          <p:nvPr/>
        </p:nvGrpSpPr>
        <p:grpSpPr>
          <a:xfrm>
            <a:off x="384048" y="0"/>
            <a:ext cx="2222100" cy="1115399"/>
            <a:chOff x="2500250" y="2823612"/>
            <a:chExt cx="2222100" cy="1115399"/>
          </a:xfrm>
        </p:grpSpPr>
        <p:sp>
          <p:nvSpPr>
            <p:cNvPr id="70" name="Google Shape;70;p16"/>
            <p:cNvSpPr/>
            <p:nvPr/>
          </p:nvSpPr>
          <p:spPr>
            <a:xfrm flipH="1">
              <a:off x="2500250" y="3271500"/>
              <a:ext cx="2222100" cy="91500"/>
            </a:xfrm>
            <a:prstGeom prst="rect">
              <a:avLst/>
            </a:prstGeom>
            <a:gradFill>
              <a:gsLst>
                <a:gs pos="0">
                  <a:srgbClr val="25A8E1"/>
                </a:gs>
                <a:gs pos="100000">
                  <a:srgbClr val="29378F"/>
                </a:gs>
              </a:gsLst>
              <a:lin ang="2700006"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6"/>
            <p:cNvSpPr/>
            <p:nvPr/>
          </p:nvSpPr>
          <p:spPr>
            <a:xfrm rot="5400000">
              <a:off x="2212250" y="3559511"/>
              <a:ext cx="667500" cy="91500"/>
            </a:xfrm>
            <a:prstGeom prst="rect">
              <a:avLst/>
            </a:prstGeom>
            <a:solidFill>
              <a:srgbClr val="29378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6"/>
            <p:cNvSpPr/>
            <p:nvPr/>
          </p:nvSpPr>
          <p:spPr>
            <a:xfrm rot="5400000">
              <a:off x="4406890" y="3047562"/>
              <a:ext cx="539400" cy="91500"/>
            </a:xfrm>
            <a:prstGeom prst="rect">
              <a:avLst/>
            </a:prstGeom>
            <a:gradFill>
              <a:gsLst>
                <a:gs pos="0">
                  <a:srgbClr val="29378F"/>
                </a:gs>
                <a:gs pos="100000">
                  <a:srgbClr val="25A8E1"/>
                </a:gs>
              </a:gsLst>
              <a:lin ang="2700006"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 name="Google Shape;73;p1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rgbClr val="000000"/>
              </a:buClr>
              <a:buSzPts val="2000"/>
              <a:buFont typeface="Montserrat Black"/>
              <a:buNone/>
              <a:defRPr sz="2000">
                <a:solidFill>
                  <a:srgbClr val="000000"/>
                </a:solidFill>
                <a:latin typeface="Montserrat Black"/>
                <a:ea typeface="Montserrat Black"/>
                <a:cs typeface="Montserrat Black"/>
                <a:sym typeface="Montserrat Black"/>
              </a:defRPr>
            </a:lvl1pPr>
            <a:lvl2pPr lvl="1" rtl="0" algn="l">
              <a:lnSpc>
                <a:spcPct val="100000"/>
              </a:lnSpc>
              <a:spcBef>
                <a:spcPts val="0"/>
              </a:spcBef>
              <a:spcAft>
                <a:spcPts val="0"/>
              </a:spcAft>
              <a:buClr>
                <a:srgbClr val="000000"/>
              </a:buClr>
              <a:buSzPts val="2400"/>
              <a:buNone/>
              <a:defRPr sz="2400">
                <a:solidFill>
                  <a:srgbClr val="000000"/>
                </a:solidFill>
              </a:defRPr>
            </a:lvl2pPr>
            <a:lvl3pPr lvl="2" rtl="0" algn="l">
              <a:lnSpc>
                <a:spcPct val="100000"/>
              </a:lnSpc>
              <a:spcBef>
                <a:spcPts val="0"/>
              </a:spcBef>
              <a:spcAft>
                <a:spcPts val="0"/>
              </a:spcAft>
              <a:buClr>
                <a:srgbClr val="000000"/>
              </a:buClr>
              <a:buSzPts val="2400"/>
              <a:buNone/>
              <a:defRPr sz="2400">
                <a:solidFill>
                  <a:srgbClr val="000000"/>
                </a:solidFill>
              </a:defRPr>
            </a:lvl3pPr>
            <a:lvl4pPr lvl="3" rtl="0" algn="l">
              <a:lnSpc>
                <a:spcPct val="100000"/>
              </a:lnSpc>
              <a:spcBef>
                <a:spcPts val="0"/>
              </a:spcBef>
              <a:spcAft>
                <a:spcPts val="0"/>
              </a:spcAft>
              <a:buClr>
                <a:srgbClr val="000000"/>
              </a:buClr>
              <a:buSzPts val="2400"/>
              <a:buNone/>
              <a:defRPr sz="2400">
                <a:solidFill>
                  <a:srgbClr val="000000"/>
                </a:solidFill>
              </a:defRPr>
            </a:lvl4pPr>
            <a:lvl5pPr lvl="4" rtl="0" algn="l">
              <a:lnSpc>
                <a:spcPct val="100000"/>
              </a:lnSpc>
              <a:spcBef>
                <a:spcPts val="0"/>
              </a:spcBef>
              <a:spcAft>
                <a:spcPts val="0"/>
              </a:spcAft>
              <a:buClr>
                <a:srgbClr val="000000"/>
              </a:buClr>
              <a:buSzPts val="2400"/>
              <a:buNone/>
              <a:defRPr sz="2400">
                <a:solidFill>
                  <a:srgbClr val="000000"/>
                </a:solidFill>
              </a:defRPr>
            </a:lvl5pPr>
            <a:lvl6pPr lvl="5" rtl="0" algn="l">
              <a:lnSpc>
                <a:spcPct val="100000"/>
              </a:lnSpc>
              <a:spcBef>
                <a:spcPts val="0"/>
              </a:spcBef>
              <a:spcAft>
                <a:spcPts val="0"/>
              </a:spcAft>
              <a:buClr>
                <a:srgbClr val="000000"/>
              </a:buClr>
              <a:buSzPts val="2400"/>
              <a:buNone/>
              <a:defRPr sz="2400">
                <a:solidFill>
                  <a:srgbClr val="000000"/>
                </a:solidFill>
              </a:defRPr>
            </a:lvl6pPr>
            <a:lvl7pPr lvl="6" rtl="0" algn="l">
              <a:lnSpc>
                <a:spcPct val="100000"/>
              </a:lnSpc>
              <a:spcBef>
                <a:spcPts val="0"/>
              </a:spcBef>
              <a:spcAft>
                <a:spcPts val="0"/>
              </a:spcAft>
              <a:buClr>
                <a:srgbClr val="000000"/>
              </a:buClr>
              <a:buSzPts val="2400"/>
              <a:buNone/>
              <a:defRPr sz="2400">
                <a:solidFill>
                  <a:srgbClr val="000000"/>
                </a:solidFill>
              </a:defRPr>
            </a:lvl7pPr>
            <a:lvl8pPr lvl="7" rtl="0" algn="l">
              <a:lnSpc>
                <a:spcPct val="100000"/>
              </a:lnSpc>
              <a:spcBef>
                <a:spcPts val="0"/>
              </a:spcBef>
              <a:spcAft>
                <a:spcPts val="0"/>
              </a:spcAft>
              <a:buClr>
                <a:srgbClr val="000000"/>
              </a:buClr>
              <a:buSzPts val="2400"/>
              <a:buNone/>
              <a:defRPr sz="2400">
                <a:solidFill>
                  <a:srgbClr val="000000"/>
                </a:solidFill>
              </a:defRPr>
            </a:lvl8pPr>
            <a:lvl9pPr lvl="8" rtl="0" algn="l">
              <a:lnSpc>
                <a:spcPct val="100000"/>
              </a:lnSpc>
              <a:spcBef>
                <a:spcPts val="0"/>
              </a:spcBef>
              <a:spcAft>
                <a:spcPts val="0"/>
              </a:spcAft>
              <a:buClr>
                <a:srgbClr val="000000"/>
              </a:buClr>
              <a:buSzPts val="2400"/>
              <a:buNone/>
              <a:defRPr sz="2400">
                <a:solidFill>
                  <a:srgbClr val="000000"/>
                </a:solidFill>
              </a:defRPr>
            </a:lvl9pPr>
          </a:lstStyle>
          <a:p/>
        </p:txBody>
      </p:sp>
      <p:sp>
        <p:nvSpPr>
          <p:cNvPr id="74" name="Google Shape;74;p16"/>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Clr>
                <a:srgbClr val="000000"/>
              </a:buClr>
              <a:buSzPts val="2700"/>
              <a:buNone/>
              <a:defRPr sz="1300">
                <a:solidFill>
                  <a:srgbClr val="000000"/>
                </a:solidFill>
                <a:latin typeface="Montserrat SemiBold"/>
                <a:ea typeface="Montserrat SemiBold"/>
                <a:cs typeface="Montserrat SemiBold"/>
                <a:sym typeface="Montserrat SemiBold"/>
              </a:defRPr>
            </a:lvl1pPr>
            <a:lvl2pPr lvl="1" rtl="0" algn="l">
              <a:lnSpc>
                <a:spcPct val="100000"/>
              </a:lnSpc>
              <a:spcBef>
                <a:spcPts val="0"/>
              </a:spcBef>
              <a:spcAft>
                <a:spcPts val="0"/>
              </a:spcAft>
              <a:buClr>
                <a:srgbClr val="000000"/>
              </a:buClr>
              <a:buSzPts val="2700"/>
              <a:buNone/>
              <a:defRPr>
                <a:solidFill>
                  <a:srgbClr val="000000"/>
                </a:solidFill>
              </a:defRPr>
            </a:lvl2pPr>
            <a:lvl3pPr lvl="2" rtl="0" algn="l">
              <a:lnSpc>
                <a:spcPct val="100000"/>
              </a:lnSpc>
              <a:spcBef>
                <a:spcPts val="0"/>
              </a:spcBef>
              <a:spcAft>
                <a:spcPts val="0"/>
              </a:spcAft>
              <a:buClr>
                <a:srgbClr val="000000"/>
              </a:buClr>
              <a:buSzPts val="2700"/>
              <a:buNone/>
              <a:defRPr>
                <a:solidFill>
                  <a:srgbClr val="000000"/>
                </a:solidFill>
              </a:defRPr>
            </a:lvl3pPr>
            <a:lvl4pPr lvl="3" rtl="0" algn="l">
              <a:lnSpc>
                <a:spcPct val="100000"/>
              </a:lnSpc>
              <a:spcBef>
                <a:spcPts val="0"/>
              </a:spcBef>
              <a:spcAft>
                <a:spcPts val="0"/>
              </a:spcAft>
              <a:buClr>
                <a:srgbClr val="000000"/>
              </a:buClr>
              <a:buSzPts val="2700"/>
              <a:buNone/>
              <a:defRPr>
                <a:solidFill>
                  <a:srgbClr val="000000"/>
                </a:solidFill>
              </a:defRPr>
            </a:lvl4pPr>
            <a:lvl5pPr lvl="4" rtl="0" algn="l">
              <a:lnSpc>
                <a:spcPct val="100000"/>
              </a:lnSpc>
              <a:spcBef>
                <a:spcPts val="0"/>
              </a:spcBef>
              <a:spcAft>
                <a:spcPts val="0"/>
              </a:spcAft>
              <a:buClr>
                <a:srgbClr val="000000"/>
              </a:buClr>
              <a:buSzPts val="2700"/>
              <a:buNone/>
              <a:defRPr>
                <a:solidFill>
                  <a:srgbClr val="000000"/>
                </a:solidFill>
              </a:defRPr>
            </a:lvl5pPr>
            <a:lvl6pPr lvl="5" rtl="0" algn="l">
              <a:lnSpc>
                <a:spcPct val="100000"/>
              </a:lnSpc>
              <a:spcBef>
                <a:spcPts val="0"/>
              </a:spcBef>
              <a:spcAft>
                <a:spcPts val="0"/>
              </a:spcAft>
              <a:buClr>
                <a:srgbClr val="000000"/>
              </a:buClr>
              <a:buSzPts val="1900"/>
              <a:buNone/>
              <a:defRPr>
                <a:solidFill>
                  <a:srgbClr val="000000"/>
                </a:solidFill>
              </a:defRPr>
            </a:lvl6pPr>
            <a:lvl7pPr lvl="6" rtl="0" algn="l">
              <a:lnSpc>
                <a:spcPct val="100000"/>
              </a:lnSpc>
              <a:spcBef>
                <a:spcPts val="0"/>
              </a:spcBef>
              <a:spcAft>
                <a:spcPts val="0"/>
              </a:spcAft>
              <a:buClr>
                <a:srgbClr val="000000"/>
              </a:buClr>
              <a:buSzPts val="2700"/>
              <a:buNone/>
              <a:defRPr>
                <a:solidFill>
                  <a:srgbClr val="000000"/>
                </a:solidFill>
              </a:defRPr>
            </a:lvl7pPr>
            <a:lvl8pPr lvl="7" rtl="0" algn="l">
              <a:lnSpc>
                <a:spcPct val="100000"/>
              </a:lnSpc>
              <a:spcBef>
                <a:spcPts val="0"/>
              </a:spcBef>
              <a:spcAft>
                <a:spcPts val="0"/>
              </a:spcAft>
              <a:buClr>
                <a:srgbClr val="000000"/>
              </a:buClr>
              <a:buSzPts val="2700"/>
              <a:buNone/>
              <a:defRPr>
                <a:solidFill>
                  <a:srgbClr val="000000"/>
                </a:solidFill>
              </a:defRPr>
            </a:lvl8pPr>
            <a:lvl9pPr lvl="8" rtl="0" algn="l">
              <a:lnSpc>
                <a:spcPct val="100000"/>
              </a:lnSpc>
              <a:spcBef>
                <a:spcPts val="0"/>
              </a:spcBef>
              <a:spcAft>
                <a:spcPts val="0"/>
              </a:spcAft>
              <a:buClr>
                <a:srgbClr val="000000"/>
              </a:buClr>
              <a:buSzPts val="2700"/>
              <a:buNone/>
              <a:defRPr>
                <a:solidFill>
                  <a:srgbClr val="000000"/>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TITLE_2_1_1_2">
    <p:bg>
      <p:bgPr>
        <a:solidFill>
          <a:srgbClr val="FFFFFF"/>
        </a:solidFill>
      </p:bgPr>
    </p:bg>
    <p:spTree>
      <p:nvGrpSpPr>
        <p:cNvPr id="75" name="Shape 75"/>
        <p:cNvGrpSpPr/>
        <p:nvPr/>
      </p:nvGrpSpPr>
      <p:grpSpPr>
        <a:xfrm>
          <a:off x="0" y="0"/>
          <a:ext cx="0" cy="0"/>
          <a:chOff x="0" y="0"/>
          <a:chExt cx="0" cy="0"/>
        </a:xfrm>
      </p:grpSpPr>
      <p:sp>
        <p:nvSpPr>
          <p:cNvPr id="76" name="Google Shape;76;p1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rgbClr val="FFFFFF"/>
              </a:buClr>
              <a:buSzPts val="2000"/>
              <a:buFont typeface="Montserrat Black"/>
              <a:buNone/>
              <a:defRPr sz="2000">
                <a:solidFill>
                  <a:srgbClr val="FFFFFF"/>
                </a:solidFill>
                <a:latin typeface="Montserrat Black"/>
                <a:ea typeface="Montserrat Black"/>
                <a:cs typeface="Montserrat Black"/>
                <a:sym typeface="Montserrat Black"/>
              </a:defRPr>
            </a:lvl1pPr>
            <a:lvl2pPr lvl="1" rtl="0" algn="l">
              <a:lnSpc>
                <a:spcPct val="100000"/>
              </a:lnSpc>
              <a:spcBef>
                <a:spcPts val="0"/>
              </a:spcBef>
              <a:spcAft>
                <a:spcPts val="0"/>
              </a:spcAft>
              <a:buClr>
                <a:srgbClr val="FFFFFF"/>
              </a:buClr>
              <a:buSzPts val="2400"/>
              <a:buNone/>
              <a:defRPr sz="2400">
                <a:solidFill>
                  <a:srgbClr val="FFFFFF"/>
                </a:solidFill>
              </a:defRPr>
            </a:lvl2pPr>
            <a:lvl3pPr lvl="2" rtl="0" algn="l">
              <a:lnSpc>
                <a:spcPct val="100000"/>
              </a:lnSpc>
              <a:spcBef>
                <a:spcPts val="0"/>
              </a:spcBef>
              <a:spcAft>
                <a:spcPts val="0"/>
              </a:spcAft>
              <a:buClr>
                <a:srgbClr val="FFFFFF"/>
              </a:buClr>
              <a:buSzPts val="2400"/>
              <a:buNone/>
              <a:defRPr sz="2400">
                <a:solidFill>
                  <a:srgbClr val="FFFFFF"/>
                </a:solidFill>
              </a:defRPr>
            </a:lvl3pPr>
            <a:lvl4pPr lvl="3" rtl="0" algn="l">
              <a:lnSpc>
                <a:spcPct val="100000"/>
              </a:lnSpc>
              <a:spcBef>
                <a:spcPts val="0"/>
              </a:spcBef>
              <a:spcAft>
                <a:spcPts val="0"/>
              </a:spcAft>
              <a:buClr>
                <a:srgbClr val="FFFFFF"/>
              </a:buClr>
              <a:buSzPts val="2400"/>
              <a:buNone/>
              <a:defRPr sz="2400">
                <a:solidFill>
                  <a:srgbClr val="FFFFFF"/>
                </a:solidFill>
              </a:defRPr>
            </a:lvl4pPr>
            <a:lvl5pPr lvl="4" rtl="0" algn="l">
              <a:lnSpc>
                <a:spcPct val="100000"/>
              </a:lnSpc>
              <a:spcBef>
                <a:spcPts val="0"/>
              </a:spcBef>
              <a:spcAft>
                <a:spcPts val="0"/>
              </a:spcAft>
              <a:buClr>
                <a:srgbClr val="FFFFFF"/>
              </a:buClr>
              <a:buSzPts val="2400"/>
              <a:buNone/>
              <a:defRPr sz="2400">
                <a:solidFill>
                  <a:srgbClr val="FFFFFF"/>
                </a:solidFill>
              </a:defRPr>
            </a:lvl5pPr>
            <a:lvl6pPr lvl="5" rtl="0" algn="l">
              <a:lnSpc>
                <a:spcPct val="100000"/>
              </a:lnSpc>
              <a:spcBef>
                <a:spcPts val="0"/>
              </a:spcBef>
              <a:spcAft>
                <a:spcPts val="0"/>
              </a:spcAft>
              <a:buClr>
                <a:srgbClr val="FFFFFF"/>
              </a:buClr>
              <a:buSzPts val="2400"/>
              <a:buNone/>
              <a:defRPr sz="2400">
                <a:solidFill>
                  <a:srgbClr val="FFFFFF"/>
                </a:solidFill>
              </a:defRPr>
            </a:lvl6pPr>
            <a:lvl7pPr lvl="6" rtl="0" algn="l">
              <a:lnSpc>
                <a:spcPct val="100000"/>
              </a:lnSpc>
              <a:spcBef>
                <a:spcPts val="0"/>
              </a:spcBef>
              <a:spcAft>
                <a:spcPts val="0"/>
              </a:spcAft>
              <a:buClr>
                <a:srgbClr val="FFFFFF"/>
              </a:buClr>
              <a:buSzPts val="2400"/>
              <a:buNone/>
              <a:defRPr sz="2400">
                <a:solidFill>
                  <a:srgbClr val="FFFFFF"/>
                </a:solidFill>
              </a:defRPr>
            </a:lvl7pPr>
            <a:lvl8pPr lvl="7" rtl="0" algn="l">
              <a:lnSpc>
                <a:spcPct val="100000"/>
              </a:lnSpc>
              <a:spcBef>
                <a:spcPts val="0"/>
              </a:spcBef>
              <a:spcAft>
                <a:spcPts val="0"/>
              </a:spcAft>
              <a:buClr>
                <a:srgbClr val="FFFFFF"/>
              </a:buClr>
              <a:buSzPts val="2400"/>
              <a:buNone/>
              <a:defRPr sz="2400">
                <a:solidFill>
                  <a:srgbClr val="FFFFFF"/>
                </a:solidFill>
              </a:defRPr>
            </a:lvl8pPr>
            <a:lvl9pPr lvl="8" rtl="0" algn="l">
              <a:lnSpc>
                <a:spcPct val="100000"/>
              </a:lnSpc>
              <a:spcBef>
                <a:spcPts val="0"/>
              </a:spcBef>
              <a:spcAft>
                <a:spcPts val="0"/>
              </a:spcAft>
              <a:buClr>
                <a:srgbClr val="FFFFFF"/>
              </a:buClr>
              <a:buSzPts val="2400"/>
              <a:buNone/>
              <a:defRPr sz="2400">
                <a:solidFill>
                  <a:srgbClr val="FFFFFF"/>
                </a:solidFill>
              </a:defRPr>
            </a:lvl9pPr>
          </a:lstStyle>
          <a:p/>
        </p:txBody>
      </p:sp>
      <p:sp>
        <p:nvSpPr>
          <p:cNvPr id="77" name="Google Shape;77;p17"/>
          <p:cNvSpPr txBox="1"/>
          <p:nvPr>
            <p:ph idx="1" type="body"/>
          </p:nvPr>
        </p:nvSpPr>
        <p:spPr>
          <a:xfrm>
            <a:off x="652700" y="1152487"/>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Clr>
                <a:srgbClr val="FFFFFF"/>
              </a:buClr>
              <a:buSzPts val="1500"/>
              <a:buNone/>
              <a:defRPr sz="1500">
                <a:solidFill>
                  <a:srgbClr val="FFFFFF"/>
                </a:solidFill>
              </a:defRPr>
            </a:lvl1pPr>
            <a:lvl2pPr indent="-228600" lvl="1" marL="914400" rtl="0" algn="l">
              <a:lnSpc>
                <a:spcPct val="100000"/>
              </a:lnSpc>
              <a:spcBef>
                <a:spcPts val="0"/>
              </a:spcBef>
              <a:spcAft>
                <a:spcPts val="0"/>
              </a:spcAft>
              <a:buClr>
                <a:srgbClr val="FFFFFF"/>
              </a:buClr>
              <a:buSzPts val="1500"/>
              <a:buNone/>
              <a:defRPr sz="1500">
                <a:solidFill>
                  <a:srgbClr val="FFFFFF"/>
                </a:solidFill>
              </a:defRPr>
            </a:lvl2pPr>
            <a:lvl3pPr indent="-228600" lvl="2" marL="1371600" rtl="0" algn="l">
              <a:lnSpc>
                <a:spcPct val="100000"/>
              </a:lnSpc>
              <a:spcBef>
                <a:spcPts val="0"/>
              </a:spcBef>
              <a:spcAft>
                <a:spcPts val="0"/>
              </a:spcAft>
              <a:buClr>
                <a:srgbClr val="FFFFFF"/>
              </a:buClr>
              <a:buSzPts val="1500"/>
              <a:buNone/>
              <a:defRPr sz="1500">
                <a:solidFill>
                  <a:srgbClr val="FFFFFF"/>
                </a:solidFill>
              </a:defRPr>
            </a:lvl3pPr>
            <a:lvl4pPr indent="-228600" lvl="3" marL="1828800" rtl="0" algn="l">
              <a:lnSpc>
                <a:spcPct val="100000"/>
              </a:lnSpc>
              <a:spcBef>
                <a:spcPts val="0"/>
              </a:spcBef>
              <a:spcAft>
                <a:spcPts val="0"/>
              </a:spcAft>
              <a:buClr>
                <a:srgbClr val="FFFFFF"/>
              </a:buClr>
              <a:buSzPts val="1500"/>
              <a:buNone/>
              <a:defRPr sz="1500">
                <a:solidFill>
                  <a:srgbClr val="FFFFFF"/>
                </a:solidFill>
              </a:defRPr>
            </a:lvl4pPr>
            <a:lvl5pPr indent="-228600" lvl="4" marL="2286000" rtl="0" algn="l">
              <a:lnSpc>
                <a:spcPct val="100000"/>
              </a:lnSpc>
              <a:spcBef>
                <a:spcPts val="0"/>
              </a:spcBef>
              <a:spcAft>
                <a:spcPts val="0"/>
              </a:spcAft>
              <a:buClr>
                <a:srgbClr val="FFFFFF"/>
              </a:buClr>
              <a:buSzPts val="1500"/>
              <a:buNone/>
              <a:defRPr sz="1500">
                <a:solidFill>
                  <a:srgbClr val="FFFFFF"/>
                </a:solidFill>
              </a:defRPr>
            </a:lvl5pPr>
            <a:lvl6pPr indent="-323850" lvl="5" marL="2743200" rtl="0" algn="l">
              <a:lnSpc>
                <a:spcPct val="100000"/>
              </a:lnSpc>
              <a:spcBef>
                <a:spcPts val="0"/>
              </a:spcBef>
              <a:spcAft>
                <a:spcPts val="0"/>
              </a:spcAft>
              <a:buClr>
                <a:srgbClr val="FFFFFF"/>
              </a:buClr>
              <a:buSzPts val="1500"/>
              <a:buChar char="•"/>
              <a:defRPr sz="1500">
                <a:solidFill>
                  <a:srgbClr val="FFFFFF"/>
                </a:solidFill>
              </a:defRPr>
            </a:lvl6pPr>
            <a:lvl7pPr indent="-323850" lvl="6" marL="3200400" rtl="0" algn="l">
              <a:lnSpc>
                <a:spcPct val="100000"/>
              </a:lnSpc>
              <a:spcBef>
                <a:spcPts val="0"/>
              </a:spcBef>
              <a:spcAft>
                <a:spcPts val="0"/>
              </a:spcAft>
              <a:buClr>
                <a:srgbClr val="FFFFFF"/>
              </a:buClr>
              <a:buSzPts val="1500"/>
              <a:buChar char="•"/>
              <a:defRPr sz="1500">
                <a:solidFill>
                  <a:srgbClr val="FFFFFF"/>
                </a:solidFill>
              </a:defRPr>
            </a:lvl7pPr>
            <a:lvl8pPr indent="-323850" lvl="7" marL="3657600" rtl="0" algn="l">
              <a:lnSpc>
                <a:spcPct val="100000"/>
              </a:lnSpc>
              <a:spcBef>
                <a:spcPts val="0"/>
              </a:spcBef>
              <a:spcAft>
                <a:spcPts val="0"/>
              </a:spcAft>
              <a:buClr>
                <a:srgbClr val="FFFFFF"/>
              </a:buClr>
              <a:buSzPts val="1500"/>
              <a:buChar char="•"/>
              <a:defRPr sz="1500">
                <a:solidFill>
                  <a:srgbClr val="FFFFFF"/>
                </a:solidFill>
              </a:defRPr>
            </a:lvl8pPr>
            <a:lvl9pPr indent="-323850" lvl="8" marL="4114800" rtl="0" algn="l">
              <a:lnSpc>
                <a:spcPct val="100000"/>
              </a:lnSpc>
              <a:spcBef>
                <a:spcPts val="0"/>
              </a:spcBef>
              <a:spcAft>
                <a:spcPts val="0"/>
              </a:spcAft>
              <a:buClr>
                <a:srgbClr val="FFFFFF"/>
              </a:buClr>
              <a:buSzPts val="1500"/>
              <a:buChar char="•"/>
              <a:defRPr sz="1500">
                <a:solidFill>
                  <a:srgbClr val="FFFFFF"/>
                </a:solidFill>
              </a:defRPr>
            </a:lvl9pPr>
          </a:lstStyle>
          <a:p/>
        </p:txBody>
      </p:sp>
      <p:sp>
        <p:nvSpPr>
          <p:cNvPr id="78" name="Google Shape;78;p17"/>
          <p:cNvSpPr txBox="1"/>
          <p:nvPr>
            <p:ph idx="2" type="body"/>
          </p:nvPr>
        </p:nvSpPr>
        <p:spPr>
          <a:xfrm>
            <a:off x="3411859" y="1152487"/>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Clr>
                <a:srgbClr val="FFFFFF"/>
              </a:buClr>
              <a:buSzPts val="1500"/>
              <a:buNone/>
              <a:defRPr sz="1500">
                <a:solidFill>
                  <a:srgbClr val="FFFFFF"/>
                </a:solidFill>
              </a:defRPr>
            </a:lvl1pPr>
            <a:lvl2pPr indent="-228600" lvl="1" marL="914400" rtl="0" algn="l">
              <a:lnSpc>
                <a:spcPct val="100000"/>
              </a:lnSpc>
              <a:spcBef>
                <a:spcPts val="0"/>
              </a:spcBef>
              <a:spcAft>
                <a:spcPts val="0"/>
              </a:spcAft>
              <a:buClr>
                <a:srgbClr val="FFFFFF"/>
              </a:buClr>
              <a:buSzPts val="1500"/>
              <a:buNone/>
              <a:defRPr sz="1500">
                <a:solidFill>
                  <a:srgbClr val="FFFFFF"/>
                </a:solidFill>
              </a:defRPr>
            </a:lvl2pPr>
            <a:lvl3pPr indent="-228600" lvl="2" marL="1371600" rtl="0" algn="l">
              <a:lnSpc>
                <a:spcPct val="100000"/>
              </a:lnSpc>
              <a:spcBef>
                <a:spcPts val="0"/>
              </a:spcBef>
              <a:spcAft>
                <a:spcPts val="0"/>
              </a:spcAft>
              <a:buClr>
                <a:srgbClr val="FFFFFF"/>
              </a:buClr>
              <a:buSzPts val="1500"/>
              <a:buNone/>
              <a:defRPr sz="1500">
                <a:solidFill>
                  <a:srgbClr val="FFFFFF"/>
                </a:solidFill>
              </a:defRPr>
            </a:lvl3pPr>
            <a:lvl4pPr indent="-228600" lvl="3" marL="1828800" rtl="0" algn="l">
              <a:lnSpc>
                <a:spcPct val="100000"/>
              </a:lnSpc>
              <a:spcBef>
                <a:spcPts val="0"/>
              </a:spcBef>
              <a:spcAft>
                <a:spcPts val="0"/>
              </a:spcAft>
              <a:buClr>
                <a:srgbClr val="FFFFFF"/>
              </a:buClr>
              <a:buSzPts val="1500"/>
              <a:buNone/>
              <a:defRPr sz="1500">
                <a:solidFill>
                  <a:srgbClr val="FFFFFF"/>
                </a:solidFill>
              </a:defRPr>
            </a:lvl4pPr>
            <a:lvl5pPr indent="-228600" lvl="4" marL="2286000" rtl="0" algn="l">
              <a:lnSpc>
                <a:spcPct val="100000"/>
              </a:lnSpc>
              <a:spcBef>
                <a:spcPts val="0"/>
              </a:spcBef>
              <a:spcAft>
                <a:spcPts val="0"/>
              </a:spcAft>
              <a:buClr>
                <a:srgbClr val="FFFFFF"/>
              </a:buClr>
              <a:buSzPts val="1500"/>
              <a:buNone/>
              <a:defRPr sz="1500">
                <a:solidFill>
                  <a:srgbClr val="FFFFFF"/>
                </a:solidFill>
              </a:defRPr>
            </a:lvl5pPr>
            <a:lvl6pPr indent="-323850" lvl="5" marL="2743200" rtl="0" algn="l">
              <a:lnSpc>
                <a:spcPct val="100000"/>
              </a:lnSpc>
              <a:spcBef>
                <a:spcPts val="0"/>
              </a:spcBef>
              <a:spcAft>
                <a:spcPts val="0"/>
              </a:spcAft>
              <a:buClr>
                <a:srgbClr val="FFFFFF"/>
              </a:buClr>
              <a:buSzPts val="1500"/>
              <a:buChar char="•"/>
              <a:defRPr sz="1500">
                <a:solidFill>
                  <a:srgbClr val="FFFFFF"/>
                </a:solidFill>
              </a:defRPr>
            </a:lvl6pPr>
            <a:lvl7pPr indent="-323850" lvl="6" marL="3200400" rtl="0" algn="l">
              <a:lnSpc>
                <a:spcPct val="100000"/>
              </a:lnSpc>
              <a:spcBef>
                <a:spcPts val="0"/>
              </a:spcBef>
              <a:spcAft>
                <a:spcPts val="0"/>
              </a:spcAft>
              <a:buClr>
                <a:srgbClr val="FFFFFF"/>
              </a:buClr>
              <a:buSzPts val="1500"/>
              <a:buChar char="•"/>
              <a:defRPr sz="1500">
                <a:solidFill>
                  <a:srgbClr val="FFFFFF"/>
                </a:solidFill>
              </a:defRPr>
            </a:lvl7pPr>
            <a:lvl8pPr indent="-323850" lvl="7" marL="3657600" rtl="0" algn="l">
              <a:lnSpc>
                <a:spcPct val="100000"/>
              </a:lnSpc>
              <a:spcBef>
                <a:spcPts val="0"/>
              </a:spcBef>
              <a:spcAft>
                <a:spcPts val="0"/>
              </a:spcAft>
              <a:buClr>
                <a:srgbClr val="FFFFFF"/>
              </a:buClr>
              <a:buSzPts val="1500"/>
              <a:buChar char="•"/>
              <a:defRPr sz="1500">
                <a:solidFill>
                  <a:srgbClr val="FFFFFF"/>
                </a:solidFill>
              </a:defRPr>
            </a:lvl8pPr>
            <a:lvl9pPr indent="-323850" lvl="8" marL="4114800" rtl="0" algn="l">
              <a:lnSpc>
                <a:spcPct val="100000"/>
              </a:lnSpc>
              <a:spcBef>
                <a:spcPts val="0"/>
              </a:spcBef>
              <a:spcAft>
                <a:spcPts val="0"/>
              </a:spcAft>
              <a:buClr>
                <a:srgbClr val="FFFFFF"/>
              </a:buClr>
              <a:buSzPts val="1500"/>
              <a:buChar char="•"/>
              <a:defRPr sz="1500">
                <a:solidFill>
                  <a:srgbClr val="FFFFFF"/>
                </a:solidFill>
              </a:defRPr>
            </a:lvl9pPr>
          </a:lstStyle>
          <a:p/>
        </p:txBody>
      </p:sp>
      <p:sp>
        <p:nvSpPr>
          <p:cNvPr id="79" name="Google Shape;79;p17"/>
          <p:cNvSpPr txBox="1"/>
          <p:nvPr>
            <p:ph idx="3" type="body"/>
          </p:nvPr>
        </p:nvSpPr>
        <p:spPr>
          <a:xfrm>
            <a:off x="6204335" y="1139150"/>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Clr>
                <a:srgbClr val="FFFFFF"/>
              </a:buClr>
              <a:buSzPts val="1500"/>
              <a:buNone/>
              <a:defRPr sz="1500">
                <a:solidFill>
                  <a:srgbClr val="FFFFFF"/>
                </a:solidFill>
              </a:defRPr>
            </a:lvl1pPr>
            <a:lvl2pPr indent="-228600" lvl="1" marL="914400" rtl="0" algn="l">
              <a:lnSpc>
                <a:spcPct val="100000"/>
              </a:lnSpc>
              <a:spcBef>
                <a:spcPts val="0"/>
              </a:spcBef>
              <a:spcAft>
                <a:spcPts val="0"/>
              </a:spcAft>
              <a:buClr>
                <a:srgbClr val="FFFFFF"/>
              </a:buClr>
              <a:buSzPts val="1500"/>
              <a:buNone/>
              <a:defRPr sz="1500">
                <a:solidFill>
                  <a:srgbClr val="FFFFFF"/>
                </a:solidFill>
              </a:defRPr>
            </a:lvl2pPr>
            <a:lvl3pPr indent="-228600" lvl="2" marL="1371600" rtl="0" algn="l">
              <a:lnSpc>
                <a:spcPct val="100000"/>
              </a:lnSpc>
              <a:spcBef>
                <a:spcPts val="0"/>
              </a:spcBef>
              <a:spcAft>
                <a:spcPts val="0"/>
              </a:spcAft>
              <a:buClr>
                <a:srgbClr val="FFFFFF"/>
              </a:buClr>
              <a:buSzPts val="1500"/>
              <a:buNone/>
              <a:defRPr sz="1500">
                <a:solidFill>
                  <a:srgbClr val="FFFFFF"/>
                </a:solidFill>
              </a:defRPr>
            </a:lvl3pPr>
            <a:lvl4pPr indent="-228600" lvl="3" marL="1828800" rtl="0" algn="l">
              <a:lnSpc>
                <a:spcPct val="100000"/>
              </a:lnSpc>
              <a:spcBef>
                <a:spcPts val="0"/>
              </a:spcBef>
              <a:spcAft>
                <a:spcPts val="0"/>
              </a:spcAft>
              <a:buClr>
                <a:srgbClr val="FFFFFF"/>
              </a:buClr>
              <a:buSzPts val="1500"/>
              <a:buNone/>
              <a:defRPr sz="1500">
                <a:solidFill>
                  <a:srgbClr val="FFFFFF"/>
                </a:solidFill>
              </a:defRPr>
            </a:lvl4pPr>
            <a:lvl5pPr indent="-228600" lvl="4" marL="2286000" rtl="0" algn="l">
              <a:lnSpc>
                <a:spcPct val="100000"/>
              </a:lnSpc>
              <a:spcBef>
                <a:spcPts val="0"/>
              </a:spcBef>
              <a:spcAft>
                <a:spcPts val="0"/>
              </a:spcAft>
              <a:buClr>
                <a:srgbClr val="FFFFFF"/>
              </a:buClr>
              <a:buSzPts val="1500"/>
              <a:buNone/>
              <a:defRPr sz="1500">
                <a:solidFill>
                  <a:srgbClr val="FFFFFF"/>
                </a:solidFill>
              </a:defRPr>
            </a:lvl5pPr>
            <a:lvl6pPr indent="-323850" lvl="5" marL="2743200" rtl="0" algn="l">
              <a:lnSpc>
                <a:spcPct val="100000"/>
              </a:lnSpc>
              <a:spcBef>
                <a:spcPts val="0"/>
              </a:spcBef>
              <a:spcAft>
                <a:spcPts val="0"/>
              </a:spcAft>
              <a:buClr>
                <a:srgbClr val="FFFFFF"/>
              </a:buClr>
              <a:buSzPts val="1500"/>
              <a:buChar char="•"/>
              <a:defRPr sz="1500">
                <a:solidFill>
                  <a:srgbClr val="FFFFFF"/>
                </a:solidFill>
              </a:defRPr>
            </a:lvl6pPr>
            <a:lvl7pPr indent="-323850" lvl="6" marL="3200400" rtl="0" algn="l">
              <a:lnSpc>
                <a:spcPct val="100000"/>
              </a:lnSpc>
              <a:spcBef>
                <a:spcPts val="0"/>
              </a:spcBef>
              <a:spcAft>
                <a:spcPts val="0"/>
              </a:spcAft>
              <a:buClr>
                <a:srgbClr val="FFFFFF"/>
              </a:buClr>
              <a:buSzPts val="1500"/>
              <a:buChar char="•"/>
              <a:defRPr sz="1500">
                <a:solidFill>
                  <a:srgbClr val="FFFFFF"/>
                </a:solidFill>
              </a:defRPr>
            </a:lvl7pPr>
            <a:lvl8pPr indent="-323850" lvl="7" marL="3657600" rtl="0" algn="l">
              <a:lnSpc>
                <a:spcPct val="100000"/>
              </a:lnSpc>
              <a:spcBef>
                <a:spcPts val="0"/>
              </a:spcBef>
              <a:spcAft>
                <a:spcPts val="0"/>
              </a:spcAft>
              <a:buClr>
                <a:srgbClr val="FFFFFF"/>
              </a:buClr>
              <a:buSzPts val="1500"/>
              <a:buChar char="•"/>
              <a:defRPr sz="1500">
                <a:solidFill>
                  <a:srgbClr val="FFFFFF"/>
                </a:solidFill>
              </a:defRPr>
            </a:lvl8pPr>
            <a:lvl9pPr indent="-323850" lvl="8" marL="4114800" rtl="0" algn="l">
              <a:lnSpc>
                <a:spcPct val="100000"/>
              </a:lnSpc>
              <a:spcBef>
                <a:spcPts val="0"/>
              </a:spcBef>
              <a:spcAft>
                <a:spcPts val="0"/>
              </a:spcAft>
              <a:buClr>
                <a:srgbClr val="FFFFFF"/>
              </a:buClr>
              <a:buSzPts val="1500"/>
              <a:buChar char="•"/>
              <a:defRPr sz="1500">
                <a:solidFill>
                  <a:srgbClr val="FFFFFF"/>
                </a:solidFill>
              </a:defRPr>
            </a:lvl9pPr>
          </a:lstStyle>
          <a:p/>
        </p:txBody>
      </p:sp>
      <p:sp>
        <p:nvSpPr>
          <p:cNvPr id="80" name="Google Shape;80;p17"/>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7"/>
          <p:cNvSpPr/>
          <p:nvPr/>
        </p:nvSpPr>
        <p:spPr>
          <a:xfrm rot="5400000">
            <a:off x="115550" y="648650"/>
            <a:ext cx="648600" cy="114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7"/>
          <p:cNvSpPr/>
          <p:nvPr/>
        </p:nvSpPr>
        <p:spPr>
          <a:xfrm>
            <a:off x="-76200" y="915950"/>
            <a:ext cx="573000" cy="114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AND_BODY_1">
    <p:bg>
      <p:bgPr>
        <a:gradFill>
          <a:gsLst>
            <a:gs pos="0">
              <a:schemeClr val="accent1"/>
            </a:gs>
            <a:gs pos="100000">
              <a:schemeClr val="accent2"/>
            </a:gs>
          </a:gsLst>
          <a:lin ang="0" scaled="0"/>
        </a:gradFill>
      </p:bgPr>
    </p:bg>
    <p:spTree>
      <p:nvGrpSpPr>
        <p:cNvPr id="83" name="Shape 83"/>
        <p:cNvGrpSpPr/>
        <p:nvPr/>
      </p:nvGrpSpPr>
      <p:grpSpPr>
        <a:xfrm>
          <a:off x="0" y="0"/>
          <a:ext cx="0" cy="0"/>
          <a:chOff x="0" y="0"/>
          <a:chExt cx="0" cy="0"/>
        </a:xfrm>
      </p:grpSpPr>
      <p:sp>
        <p:nvSpPr>
          <p:cNvPr id="84" name="Google Shape;84;p18"/>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rtl="0" algn="l">
              <a:lnSpc>
                <a:spcPct val="100000"/>
              </a:lnSpc>
              <a:spcBef>
                <a:spcPts val="0"/>
              </a:spcBef>
              <a:spcAft>
                <a:spcPts val="0"/>
              </a:spcAft>
              <a:buSzPts val="3500"/>
              <a:buNone/>
              <a:defRPr sz="3500"/>
            </a:lvl1pPr>
            <a:lvl2pPr lvl="1" rtl="0" algn="l">
              <a:lnSpc>
                <a:spcPct val="100000"/>
              </a:lnSpc>
              <a:spcBef>
                <a:spcPts val="0"/>
              </a:spcBef>
              <a:spcAft>
                <a:spcPts val="0"/>
              </a:spcAft>
              <a:buSzPts val="5100"/>
              <a:buNone/>
              <a:defRPr/>
            </a:lvl2pPr>
            <a:lvl3pPr lvl="2" rtl="0" algn="l">
              <a:lnSpc>
                <a:spcPct val="100000"/>
              </a:lnSpc>
              <a:spcBef>
                <a:spcPts val="0"/>
              </a:spcBef>
              <a:spcAft>
                <a:spcPts val="0"/>
              </a:spcAft>
              <a:buSzPts val="5100"/>
              <a:buNone/>
              <a:defRPr/>
            </a:lvl3pPr>
            <a:lvl4pPr lvl="3" rtl="0" algn="l">
              <a:lnSpc>
                <a:spcPct val="100000"/>
              </a:lnSpc>
              <a:spcBef>
                <a:spcPts val="0"/>
              </a:spcBef>
              <a:spcAft>
                <a:spcPts val="0"/>
              </a:spcAft>
              <a:buSzPts val="5100"/>
              <a:buNone/>
              <a:defRPr/>
            </a:lvl4pPr>
            <a:lvl5pPr lvl="4" rtl="0" algn="l">
              <a:lnSpc>
                <a:spcPct val="100000"/>
              </a:lnSpc>
              <a:spcBef>
                <a:spcPts val="0"/>
              </a:spcBef>
              <a:spcAft>
                <a:spcPts val="0"/>
              </a:spcAft>
              <a:buSzPts val="5100"/>
              <a:buNone/>
              <a:defRPr/>
            </a:lvl5pPr>
            <a:lvl6pPr lvl="5" rtl="0" algn="l">
              <a:lnSpc>
                <a:spcPct val="100000"/>
              </a:lnSpc>
              <a:spcBef>
                <a:spcPts val="0"/>
              </a:spcBef>
              <a:spcAft>
                <a:spcPts val="0"/>
              </a:spcAft>
              <a:buSzPts val="5100"/>
              <a:buNone/>
              <a:defRPr/>
            </a:lvl6pPr>
            <a:lvl7pPr lvl="6" rtl="0" algn="l">
              <a:lnSpc>
                <a:spcPct val="100000"/>
              </a:lnSpc>
              <a:spcBef>
                <a:spcPts val="0"/>
              </a:spcBef>
              <a:spcAft>
                <a:spcPts val="0"/>
              </a:spcAft>
              <a:buSzPts val="5100"/>
              <a:buNone/>
              <a:defRPr/>
            </a:lvl7pPr>
            <a:lvl8pPr lvl="7" rtl="0" algn="l">
              <a:lnSpc>
                <a:spcPct val="100000"/>
              </a:lnSpc>
              <a:spcBef>
                <a:spcPts val="0"/>
              </a:spcBef>
              <a:spcAft>
                <a:spcPts val="0"/>
              </a:spcAft>
              <a:buSzPts val="5100"/>
              <a:buNone/>
              <a:defRPr/>
            </a:lvl8pPr>
            <a:lvl9pPr lvl="8" rtl="0" algn="l">
              <a:lnSpc>
                <a:spcPct val="100000"/>
              </a:lnSpc>
              <a:spcBef>
                <a:spcPts val="0"/>
              </a:spcBef>
              <a:spcAft>
                <a:spcPts val="0"/>
              </a:spcAft>
              <a:buSzPts val="5100"/>
              <a:buNone/>
              <a:defRPr/>
            </a:lvl9pPr>
          </a:lstStyle>
          <a:p/>
        </p:txBody>
      </p:sp>
      <p:grpSp>
        <p:nvGrpSpPr>
          <p:cNvPr id="85" name="Google Shape;85;p18"/>
          <p:cNvGrpSpPr/>
          <p:nvPr/>
        </p:nvGrpSpPr>
        <p:grpSpPr>
          <a:xfrm>
            <a:off x="3500203" y="-104622"/>
            <a:ext cx="5769348" cy="5951750"/>
            <a:chOff x="3458353" y="512653"/>
            <a:chExt cx="5769348" cy="5951750"/>
          </a:xfrm>
        </p:grpSpPr>
        <p:pic>
          <p:nvPicPr>
            <p:cNvPr id="86" name="Google Shape;86;p18"/>
            <p:cNvPicPr preferRelativeResize="0"/>
            <p:nvPr/>
          </p:nvPicPr>
          <p:blipFill rotWithShape="1">
            <a:blip r:embed="rId2">
              <a:alphaModFix amt="64000"/>
            </a:blip>
            <a:srcRect b="0" l="0" r="0" t="0"/>
            <a:stretch/>
          </p:blipFill>
          <p:spPr>
            <a:xfrm rot="-5400000">
              <a:off x="4778713" y="2015415"/>
              <a:ext cx="5951750" cy="2946226"/>
            </a:xfrm>
            <a:prstGeom prst="rect">
              <a:avLst/>
            </a:prstGeom>
            <a:noFill/>
            <a:ln>
              <a:noFill/>
            </a:ln>
          </p:spPr>
        </p:pic>
        <p:pic>
          <p:nvPicPr>
            <p:cNvPr id="87" name="Google Shape;87;p18"/>
            <p:cNvPicPr preferRelativeResize="0"/>
            <p:nvPr/>
          </p:nvPicPr>
          <p:blipFill rotWithShape="1">
            <a:blip r:embed="rId2">
              <a:alphaModFix amt="64000"/>
            </a:blip>
            <a:srcRect b="0" l="0" r="0" t="0"/>
            <a:stretch/>
          </p:blipFill>
          <p:spPr>
            <a:xfrm rot="-5400000">
              <a:off x="1955591" y="2015415"/>
              <a:ext cx="5951750" cy="2946226"/>
            </a:xfrm>
            <a:prstGeom prst="rect">
              <a:avLst/>
            </a:prstGeom>
            <a:noFill/>
            <a:ln>
              <a:noFill/>
            </a:ln>
          </p:spPr>
        </p:pic>
      </p:grpSp>
      <p:sp>
        <p:nvSpPr>
          <p:cNvPr id="88" name="Google Shape;88;p18"/>
          <p:cNvSpPr/>
          <p:nvPr/>
        </p:nvSpPr>
        <p:spPr>
          <a:xfrm flipH="1">
            <a:off x="504050" y="1576800"/>
            <a:ext cx="72126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8"/>
          <p:cNvSpPr/>
          <p:nvPr/>
        </p:nvSpPr>
        <p:spPr>
          <a:xfrm rot="5400000">
            <a:off x="122857" y="1957800"/>
            <a:ext cx="8751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8"/>
          <p:cNvSpPr/>
          <p:nvPr/>
        </p:nvSpPr>
        <p:spPr>
          <a:xfrm rot="5400000">
            <a:off x="6811700" y="785700"/>
            <a:ext cx="16968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 name="Google Shape;91;p18"/>
          <p:cNvPicPr preferRelativeResize="0"/>
          <p:nvPr/>
        </p:nvPicPr>
        <p:blipFill rotWithShape="1">
          <a:blip r:embed="rId3">
            <a:alphaModFix/>
          </a:blip>
          <a:srcRect b="0" l="0" r="0" t="0"/>
          <a:stretch/>
        </p:blipFill>
        <p:spPr>
          <a:xfrm>
            <a:off x="7400354" y="4458500"/>
            <a:ext cx="1338247" cy="290925"/>
          </a:xfrm>
          <a:prstGeom prst="rect">
            <a:avLst/>
          </a:prstGeom>
          <a:noFill/>
          <a:ln>
            <a:noFill/>
          </a:ln>
        </p:spPr>
      </p:pic>
      <p:pic>
        <p:nvPicPr>
          <p:cNvPr id="92" name="Google Shape;92;p18"/>
          <p:cNvPicPr preferRelativeResize="0"/>
          <p:nvPr/>
        </p:nvPicPr>
        <p:blipFill rotWithShape="1">
          <a:blip r:embed="rId4">
            <a:alphaModFix/>
          </a:blip>
          <a:srcRect b="28968" l="7347" r="7611" t="32550"/>
          <a:stretch/>
        </p:blipFill>
        <p:spPr>
          <a:xfrm>
            <a:off x="288000" y="4389675"/>
            <a:ext cx="2088003" cy="4285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Gradient" type="tx">
  <p:cSld name="TITLE_AND_BODY">
    <p:bg>
      <p:bgPr>
        <a:gradFill>
          <a:gsLst>
            <a:gs pos="0">
              <a:schemeClr val="accent1"/>
            </a:gs>
            <a:gs pos="100000">
              <a:schemeClr val="accent2"/>
            </a:gs>
          </a:gsLst>
          <a:lin ang="0" scaled="0"/>
        </a:gradFill>
      </p:bgPr>
    </p:bg>
    <p:spTree>
      <p:nvGrpSpPr>
        <p:cNvPr id="93" name="Shape 93"/>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Gradient">
  <p:cSld name="TITLE_AND_BODY_5">
    <p:bg>
      <p:bgPr>
        <a:gradFill>
          <a:gsLst>
            <a:gs pos="0">
              <a:srgbClr val="25A8E1"/>
            </a:gs>
            <a:gs pos="100000">
              <a:srgbClr val="29378F"/>
            </a:gs>
          </a:gsLst>
          <a:lin ang="2698631" scaled="0"/>
        </a:gradFill>
      </p:bgPr>
    </p:bg>
    <p:spTree>
      <p:nvGrpSpPr>
        <p:cNvPr id="94" name="Shape 94"/>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type="title">
  <p:cSld name="TITLE">
    <p:bg>
      <p:bgPr>
        <a:solidFill>
          <a:srgbClr val="000000"/>
        </a:solidFill>
      </p:bgPr>
    </p:bg>
    <p:spTree>
      <p:nvGrpSpPr>
        <p:cNvPr id="95" name="Shape 9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ontent slide">
  <p:cSld name="TITLE_2">
    <p:bg>
      <p:bgPr>
        <a:gradFill>
          <a:gsLst>
            <a:gs pos="0">
              <a:srgbClr val="25A8E1"/>
            </a:gs>
            <a:gs pos="100000">
              <a:srgbClr val="29378F"/>
            </a:gs>
          </a:gsLst>
          <a:lin ang="2698631" scaled="0"/>
        </a:gradFill>
      </p:bgPr>
    </p:bg>
    <p:spTree>
      <p:nvGrpSpPr>
        <p:cNvPr id="96" name="Shape 96"/>
        <p:cNvGrpSpPr/>
        <p:nvPr/>
      </p:nvGrpSpPr>
      <p:grpSpPr>
        <a:xfrm>
          <a:off x="0" y="0"/>
          <a:ext cx="0" cy="0"/>
          <a:chOff x="0" y="0"/>
          <a:chExt cx="0" cy="0"/>
        </a:xfrm>
      </p:grpSpPr>
      <p:sp>
        <p:nvSpPr>
          <p:cNvPr id="97" name="Google Shape;97;p22"/>
          <p:cNvSpPr/>
          <p:nvPr/>
        </p:nvSpPr>
        <p:spPr>
          <a:xfrm flipH="1">
            <a:off x="382825" y="457550"/>
            <a:ext cx="7800600" cy="114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2"/>
          <p:cNvSpPr/>
          <p:nvPr/>
        </p:nvSpPr>
        <p:spPr>
          <a:xfrm rot="5400000">
            <a:off x="166850" y="673550"/>
            <a:ext cx="546000" cy="114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00" name="Google Shape;100;p22"/>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2700"/>
              <a:buNone/>
              <a:defRPr/>
            </a:lvl2pPr>
            <a:lvl3pPr lvl="2" rtl="0" algn="l">
              <a:lnSpc>
                <a:spcPct val="100000"/>
              </a:lnSpc>
              <a:spcBef>
                <a:spcPts val="0"/>
              </a:spcBef>
              <a:spcAft>
                <a:spcPts val="0"/>
              </a:spcAft>
              <a:buSzPts val="2700"/>
              <a:buNone/>
              <a:defRPr/>
            </a:lvl3pPr>
            <a:lvl4pPr lvl="3" rtl="0" algn="l">
              <a:lnSpc>
                <a:spcPct val="100000"/>
              </a:lnSpc>
              <a:spcBef>
                <a:spcPts val="0"/>
              </a:spcBef>
              <a:spcAft>
                <a:spcPts val="0"/>
              </a:spcAft>
              <a:buSzPts val="2700"/>
              <a:buNone/>
              <a:defRPr/>
            </a:lvl4pPr>
            <a:lvl5pPr lvl="4" rtl="0" algn="l">
              <a:lnSpc>
                <a:spcPct val="100000"/>
              </a:lnSpc>
              <a:spcBef>
                <a:spcPts val="0"/>
              </a:spcBef>
              <a:spcAft>
                <a:spcPts val="0"/>
              </a:spcAft>
              <a:buSzPts val="27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2700"/>
              <a:buNone/>
              <a:defRPr/>
            </a:lvl7pPr>
            <a:lvl8pPr lvl="7" rtl="0" algn="l">
              <a:lnSpc>
                <a:spcPct val="100000"/>
              </a:lnSpc>
              <a:spcBef>
                <a:spcPts val="0"/>
              </a:spcBef>
              <a:spcAft>
                <a:spcPts val="0"/>
              </a:spcAft>
              <a:buSzPts val="2700"/>
              <a:buNone/>
              <a:defRPr/>
            </a:lvl8pPr>
            <a:lvl9pPr lvl="8" rtl="0" algn="l">
              <a:lnSpc>
                <a:spcPct val="100000"/>
              </a:lnSpc>
              <a:spcBef>
                <a:spcPts val="0"/>
              </a:spcBef>
              <a:spcAft>
                <a:spcPts val="0"/>
              </a:spcAft>
              <a:buSzPts val="2700"/>
              <a:buNone/>
              <a:defRPr/>
            </a:lvl9pPr>
          </a:lstStyle>
          <a:p/>
        </p:txBody>
      </p:sp>
      <p:sp>
        <p:nvSpPr>
          <p:cNvPr id="101" name="Google Shape;101;p22"/>
          <p:cNvSpPr/>
          <p:nvPr/>
        </p:nvSpPr>
        <p:spPr>
          <a:xfrm rot="5400000">
            <a:off x="7840675" y="228750"/>
            <a:ext cx="571500" cy="114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p:cSld name="TITLE_2_1">
    <p:bg>
      <p:bgPr>
        <a:gradFill>
          <a:gsLst>
            <a:gs pos="0">
              <a:schemeClr val="accent1"/>
            </a:gs>
            <a:gs pos="100000">
              <a:schemeClr val="accent2"/>
            </a:gs>
          </a:gsLst>
          <a:lin ang="0" scaled="0"/>
        </a:gradFill>
      </p:bgPr>
    </p:bg>
    <p:spTree>
      <p:nvGrpSpPr>
        <p:cNvPr id="102" name="Shape 102"/>
        <p:cNvGrpSpPr/>
        <p:nvPr/>
      </p:nvGrpSpPr>
      <p:grpSpPr>
        <a:xfrm>
          <a:off x="0" y="0"/>
          <a:ext cx="0" cy="0"/>
          <a:chOff x="0" y="0"/>
          <a:chExt cx="0" cy="0"/>
        </a:xfrm>
      </p:grpSpPr>
      <p:sp>
        <p:nvSpPr>
          <p:cNvPr id="103" name="Google Shape;103;p23"/>
          <p:cNvSpPr/>
          <p:nvPr/>
        </p:nvSpPr>
        <p:spPr>
          <a:xfrm flipH="1">
            <a:off x="382875" y="457550"/>
            <a:ext cx="88758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3"/>
          <p:cNvSpPr/>
          <p:nvPr/>
        </p:nvSpPr>
        <p:spPr>
          <a:xfrm rot="5400000">
            <a:off x="166850" y="673550"/>
            <a:ext cx="5460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06" name="Google Shape;106;p23"/>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2700"/>
              <a:buNone/>
              <a:defRPr/>
            </a:lvl2pPr>
            <a:lvl3pPr lvl="2" rtl="0" algn="l">
              <a:lnSpc>
                <a:spcPct val="100000"/>
              </a:lnSpc>
              <a:spcBef>
                <a:spcPts val="0"/>
              </a:spcBef>
              <a:spcAft>
                <a:spcPts val="0"/>
              </a:spcAft>
              <a:buSzPts val="2700"/>
              <a:buNone/>
              <a:defRPr/>
            </a:lvl3pPr>
            <a:lvl4pPr lvl="3" rtl="0" algn="l">
              <a:lnSpc>
                <a:spcPct val="100000"/>
              </a:lnSpc>
              <a:spcBef>
                <a:spcPts val="0"/>
              </a:spcBef>
              <a:spcAft>
                <a:spcPts val="0"/>
              </a:spcAft>
              <a:buSzPts val="2700"/>
              <a:buNone/>
              <a:defRPr/>
            </a:lvl4pPr>
            <a:lvl5pPr lvl="4" rtl="0" algn="l">
              <a:lnSpc>
                <a:spcPct val="100000"/>
              </a:lnSpc>
              <a:spcBef>
                <a:spcPts val="0"/>
              </a:spcBef>
              <a:spcAft>
                <a:spcPts val="0"/>
              </a:spcAft>
              <a:buSzPts val="27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2700"/>
              <a:buNone/>
              <a:defRPr/>
            </a:lvl7pPr>
            <a:lvl8pPr lvl="7" rtl="0" algn="l">
              <a:lnSpc>
                <a:spcPct val="100000"/>
              </a:lnSpc>
              <a:spcBef>
                <a:spcPts val="0"/>
              </a:spcBef>
              <a:spcAft>
                <a:spcPts val="0"/>
              </a:spcAft>
              <a:buSzPts val="2700"/>
              <a:buNone/>
              <a:defRPr/>
            </a:lvl8pPr>
            <a:lvl9pPr lvl="8" rtl="0" algn="l">
              <a:lnSpc>
                <a:spcPct val="100000"/>
              </a:lnSpc>
              <a:spcBef>
                <a:spcPts val="0"/>
              </a:spcBef>
              <a:spcAft>
                <a:spcPts val="0"/>
              </a:spcAft>
              <a:buSzPts val="27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p:cSld name="TITLE_2_1_1">
    <p:bg>
      <p:bgPr>
        <a:solidFill>
          <a:srgbClr val="000000"/>
        </a:solidFill>
      </p:bgPr>
    </p:bg>
    <p:spTree>
      <p:nvGrpSpPr>
        <p:cNvPr id="107" name="Shape 107"/>
        <p:cNvGrpSpPr/>
        <p:nvPr/>
      </p:nvGrpSpPr>
      <p:grpSpPr>
        <a:xfrm>
          <a:off x="0" y="0"/>
          <a:ext cx="0" cy="0"/>
          <a:chOff x="0" y="0"/>
          <a:chExt cx="0" cy="0"/>
        </a:xfrm>
      </p:grpSpPr>
      <p:sp>
        <p:nvSpPr>
          <p:cNvPr id="108" name="Google Shape;108;p2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09" name="Google Shape;109;p24"/>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4"/>
          <p:cNvSpPr/>
          <p:nvPr/>
        </p:nvSpPr>
        <p:spPr>
          <a:xfrm rot="5400000">
            <a:off x="94753" y="740237"/>
            <a:ext cx="6720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4"/>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4"/>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2700"/>
              <a:buNone/>
              <a:defRPr/>
            </a:lvl2pPr>
            <a:lvl3pPr lvl="2" rtl="0" algn="l">
              <a:lnSpc>
                <a:spcPct val="100000"/>
              </a:lnSpc>
              <a:spcBef>
                <a:spcPts val="0"/>
              </a:spcBef>
              <a:spcAft>
                <a:spcPts val="0"/>
              </a:spcAft>
              <a:buSzPts val="2700"/>
              <a:buNone/>
              <a:defRPr/>
            </a:lvl3pPr>
            <a:lvl4pPr lvl="3" rtl="0" algn="l">
              <a:lnSpc>
                <a:spcPct val="100000"/>
              </a:lnSpc>
              <a:spcBef>
                <a:spcPts val="0"/>
              </a:spcBef>
              <a:spcAft>
                <a:spcPts val="0"/>
              </a:spcAft>
              <a:buSzPts val="2700"/>
              <a:buNone/>
              <a:defRPr/>
            </a:lvl4pPr>
            <a:lvl5pPr lvl="4" rtl="0" algn="l">
              <a:lnSpc>
                <a:spcPct val="100000"/>
              </a:lnSpc>
              <a:spcBef>
                <a:spcPts val="0"/>
              </a:spcBef>
              <a:spcAft>
                <a:spcPts val="0"/>
              </a:spcAft>
              <a:buSzPts val="27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2700"/>
              <a:buNone/>
              <a:defRPr/>
            </a:lvl7pPr>
            <a:lvl8pPr lvl="7" rtl="0" algn="l">
              <a:lnSpc>
                <a:spcPct val="100000"/>
              </a:lnSpc>
              <a:spcBef>
                <a:spcPts val="0"/>
              </a:spcBef>
              <a:spcAft>
                <a:spcPts val="0"/>
              </a:spcAft>
              <a:buSzPts val="2700"/>
              <a:buNone/>
              <a:defRPr/>
            </a:lvl8pPr>
            <a:lvl9pPr lvl="8" rtl="0" algn="l">
              <a:lnSpc>
                <a:spcPct val="100000"/>
              </a:lnSpc>
              <a:spcBef>
                <a:spcPts val="0"/>
              </a:spcBef>
              <a:spcAft>
                <a:spcPts val="0"/>
              </a:spcAft>
              <a:buSzPts val="27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1">
  <p:cSld name="TITLE_2_1_1_2_1">
    <p:bg>
      <p:bgPr>
        <a:solidFill>
          <a:srgbClr val="000000"/>
        </a:solidFill>
      </p:bgPr>
    </p:bg>
    <p:spTree>
      <p:nvGrpSpPr>
        <p:cNvPr id="113" name="Shape 113"/>
        <p:cNvGrpSpPr/>
        <p:nvPr/>
      </p:nvGrpSpPr>
      <p:grpSpPr>
        <a:xfrm>
          <a:off x="0" y="0"/>
          <a:ext cx="0" cy="0"/>
          <a:chOff x="0" y="0"/>
          <a:chExt cx="0" cy="0"/>
        </a:xfrm>
      </p:grpSpPr>
      <p:sp>
        <p:nvSpPr>
          <p:cNvPr id="114" name="Google Shape;114;p2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15" name="Google Shape;115;p25"/>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5"/>
          <p:cNvSpPr/>
          <p:nvPr/>
        </p:nvSpPr>
        <p:spPr>
          <a:xfrm rot="5400000">
            <a:off x="39350" y="648650"/>
            <a:ext cx="648600" cy="114000"/>
          </a:xfrm>
          <a:prstGeom prst="rect">
            <a:avLst/>
          </a:prstGeom>
          <a:solidFill>
            <a:srgbClr val="293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5"/>
          <p:cNvSpPr/>
          <p:nvPr/>
        </p:nvSpPr>
        <p:spPr>
          <a:xfrm>
            <a:off x="-152400" y="915950"/>
            <a:ext cx="573000" cy="114000"/>
          </a:xfrm>
          <a:prstGeom prst="rect">
            <a:avLst/>
          </a:prstGeom>
          <a:solidFill>
            <a:srgbClr val="293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5"/>
          <p:cNvSpPr txBox="1"/>
          <p:nvPr>
            <p:ph idx="1" type="body"/>
          </p:nvPr>
        </p:nvSpPr>
        <p:spPr>
          <a:xfrm>
            <a:off x="652700" y="1152487"/>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119" name="Google Shape;119;p25"/>
          <p:cNvSpPr txBox="1"/>
          <p:nvPr>
            <p:ph idx="2" type="body"/>
          </p:nvPr>
        </p:nvSpPr>
        <p:spPr>
          <a:xfrm>
            <a:off x="3411859" y="1152487"/>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120" name="Google Shape;120;p25"/>
          <p:cNvSpPr txBox="1"/>
          <p:nvPr>
            <p:ph idx="3" type="body"/>
          </p:nvPr>
        </p:nvSpPr>
        <p:spPr>
          <a:xfrm>
            <a:off x="6204335" y="1139150"/>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p:cSld name="TITLE_2_1_1_2_2">
    <p:bg>
      <p:bgPr>
        <a:solidFill>
          <a:srgbClr val="000000"/>
        </a:solidFill>
      </p:bgPr>
    </p:bg>
    <p:spTree>
      <p:nvGrpSpPr>
        <p:cNvPr id="121" name="Shape 121"/>
        <p:cNvGrpSpPr/>
        <p:nvPr/>
      </p:nvGrpSpPr>
      <p:grpSpPr>
        <a:xfrm>
          <a:off x="0" y="0"/>
          <a:ext cx="0" cy="0"/>
          <a:chOff x="0" y="0"/>
          <a:chExt cx="0" cy="0"/>
        </a:xfrm>
      </p:grpSpPr>
      <p:sp>
        <p:nvSpPr>
          <p:cNvPr id="122" name="Google Shape;122;p2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23" name="Google Shape;123;p2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6"/>
          <p:cNvSpPr/>
          <p:nvPr/>
        </p:nvSpPr>
        <p:spPr>
          <a:xfrm rot="5400000">
            <a:off x="125050" y="709926"/>
            <a:ext cx="6114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6"/>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6"/>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127" name="Google Shape;127;p26"/>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1 1">
  <p:cSld name="TITLE_2_1_1_2_1_1">
    <p:bg>
      <p:bgPr>
        <a:solidFill>
          <a:srgbClr val="000000"/>
        </a:solidFill>
      </p:bgPr>
    </p:bg>
    <p:spTree>
      <p:nvGrpSpPr>
        <p:cNvPr id="128" name="Shape 128"/>
        <p:cNvGrpSpPr/>
        <p:nvPr/>
      </p:nvGrpSpPr>
      <p:grpSpPr>
        <a:xfrm>
          <a:off x="0" y="0"/>
          <a:ext cx="0" cy="0"/>
          <a:chOff x="0" y="0"/>
          <a:chExt cx="0" cy="0"/>
        </a:xfrm>
      </p:grpSpPr>
      <p:sp>
        <p:nvSpPr>
          <p:cNvPr id="129" name="Google Shape;129;p2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30" name="Google Shape;130;p27"/>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7"/>
          <p:cNvSpPr/>
          <p:nvPr/>
        </p:nvSpPr>
        <p:spPr>
          <a:xfrm rot="5400000">
            <a:off x="94753" y="740237"/>
            <a:ext cx="672000" cy="87000"/>
          </a:xfrm>
          <a:prstGeom prst="rect">
            <a:avLst/>
          </a:prstGeom>
          <a:solidFill>
            <a:srgbClr val="293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7"/>
          <p:cNvSpPr/>
          <p:nvPr/>
        </p:nvSpPr>
        <p:spPr>
          <a:xfrm rot="5400000">
            <a:off x="2295575" y="224100"/>
            <a:ext cx="535200" cy="870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7"/>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134" name="Google Shape;134;p27"/>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ontent slide 2">
  <p:cSld name="TITLE_2_1_1_1">
    <p:bg>
      <p:bgPr>
        <a:solidFill>
          <a:srgbClr val="000000"/>
        </a:solidFill>
      </p:bgPr>
    </p:bg>
    <p:spTree>
      <p:nvGrpSpPr>
        <p:cNvPr id="135" name="Shape 135"/>
        <p:cNvGrpSpPr/>
        <p:nvPr/>
      </p:nvGrpSpPr>
      <p:grpSpPr>
        <a:xfrm>
          <a:off x="0" y="0"/>
          <a:ext cx="0" cy="0"/>
          <a:chOff x="0" y="0"/>
          <a:chExt cx="0" cy="0"/>
        </a:xfrm>
      </p:grpSpPr>
      <p:sp>
        <p:nvSpPr>
          <p:cNvPr id="136" name="Google Shape;136;p2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37" name="Google Shape;137;p28"/>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8"/>
          <p:cNvSpPr/>
          <p:nvPr/>
        </p:nvSpPr>
        <p:spPr>
          <a:xfrm rot="5400000">
            <a:off x="125050" y="709926"/>
            <a:ext cx="611400" cy="87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8"/>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2700"/>
              <a:buNone/>
              <a:defRPr/>
            </a:lvl2pPr>
            <a:lvl3pPr lvl="2" rtl="0" algn="l">
              <a:lnSpc>
                <a:spcPct val="100000"/>
              </a:lnSpc>
              <a:spcBef>
                <a:spcPts val="0"/>
              </a:spcBef>
              <a:spcAft>
                <a:spcPts val="0"/>
              </a:spcAft>
              <a:buSzPts val="2700"/>
              <a:buNone/>
              <a:defRPr/>
            </a:lvl3pPr>
            <a:lvl4pPr lvl="3" rtl="0" algn="l">
              <a:lnSpc>
                <a:spcPct val="100000"/>
              </a:lnSpc>
              <a:spcBef>
                <a:spcPts val="0"/>
              </a:spcBef>
              <a:spcAft>
                <a:spcPts val="0"/>
              </a:spcAft>
              <a:buSzPts val="2700"/>
              <a:buNone/>
              <a:defRPr/>
            </a:lvl4pPr>
            <a:lvl5pPr lvl="4" rtl="0" algn="l">
              <a:lnSpc>
                <a:spcPct val="100000"/>
              </a:lnSpc>
              <a:spcBef>
                <a:spcPts val="0"/>
              </a:spcBef>
              <a:spcAft>
                <a:spcPts val="0"/>
              </a:spcAft>
              <a:buSzPts val="27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2700"/>
              <a:buNone/>
              <a:defRPr/>
            </a:lvl7pPr>
            <a:lvl8pPr lvl="7" rtl="0" algn="l">
              <a:lnSpc>
                <a:spcPct val="100000"/>
              </a:lnSpc>
              <a:spcBef>
                <a:spcPts val="0"/>
              </a:spcBef>
              <a:spcAft>
                <a:spcPts val="0"/>
              </a:spcAft>
              <a:buSzPts val="2700"/>
              <a:buNone/>
              <a:defRPr/>
            </a:lvl8pPr>
            <a:lvl9pPr lvl="8" rtl="0" algn="l">
              <a:lnSpc>
                <a:spcPct val="100000"/>
              </a:lnSpc>
              <a:spcBef>
                <a:spcPts val="0"/>
              </a:spcBef>
              <a:spcAft>
                <a:spcPts val="0"/>
              </a:spcAft>
              <a:buSzPts val="27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p:cSld name="TITLE_1">
    <p:bg>
      <p:bgPr>
        <a:solidFill>
          <a:srgbClr val="000000"/>
        </a:solidFill>
      </p:bgPr>
    </p:bg>
    <p:spTree>
      <p:nvGrpSpPr>
        <p:cNvPr id="140" name="Shape 140"/>
        <p:cNvGrpSpPr/>
        <p:nvPr/>
      </p:nvGrpSpPr>
      <p:grpSpPr>
        <a:xfrm>
          <a:off x="0" y="0"/>
          <a:ext cx="0" cy="0"/>
          <a:chOff x="0" y="0"/>
          <a:chExt cx="0" cy="0"/>
        </a:xfrm>
      </p:grpSpPr>
      <p:sp>
        <p:nvSpPr>
          <p:cNvPr id="141" name="Google Shape;141;p29"/>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pic>
        <p:nvPicPr>
          <p:cNvPr id="142" name="Google Shape;142;p29"/>
          <p:cNvPicPr preferRelativeResize="0"/>
          <p:nvPr/>
        </p:nvPicPr>
        <p:blipFill rotWithShape="1">
          <a:blip r:embed="rId2">
            <a:alphaModFix/>
          </a:blip>
          <a:srcRect b="0" l="0" r="0" t="0"/>
          <a:stretch/>
        </p:blipFill>
        <p:spPr>
          <a:xfrm>
            <a:off x="2975050" y="456025"/>
            <a:ext cx="8270744" cy="5240902"/>
          </a:xfrm>
          <a:prstGeom prst="rect">
            <a:avLst/>
          </a:prstGeom>
          <a:noFill/>
          <a:ln>
            <a:noFill/>
          </a:ln>
        </p:spPr>
      </p:pic>
      <p:sp>
        <p:nvSpPr>
          <p:cNvPr id="143" name="Google Shape;143;p29"/>
          <p:cNvSpPr txBox="1"/>
          <p:nvPr>
            <p:ph type="title"/>
          </p:nvPr>
        </p:nvSpPr>
        <p:spPr>
          <a:xfrm>
            <a:off x="231925" y="431025"/>
            <a:ext cx="3505800" cy="10725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1700"/>
              <a:buFont typeface="Montserrat Black"/>
              <a:buNone/>
              <a:defRPr sz="17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44" name="Google Shape;144;p29"/>
          <p:cNvSpPr txBox="1"/>
          <p:nvPr>
            <p:ph idx="1" type="subTitle"/>
          </p:nvPr>
        </p:nvSpPr>
        <p:spPr>
          <a:xfrm>
            <a:off x="231925" y="1493100"/>
            <a:ext cx="35058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2700"/>
              <a:buNone/>
              <a:defRPr/>
            </a:lvl2pPr>
            <a:lvl3pPr lvl="2" rtl="0" algn="l">
              <a:lnSpc>
                <a:spcPct val="100000"/>
              </a:lnSpc>
              <a:spcBef>
                <a:spcPts val="0"/>
              </a:spcBef>
              <a:spcAft>
                <a:spcPts val="0"/>
              </a:spcAft>
              <a:buSzPts val="2700"/>
              <a:buNone/>
              <a:defRPr/>
            </a:lvl3pPr>
            <a:lvl4pPr lvl="3" rtl="0" algn="l">
              <a:lnSpc>
                <a:spcPct val="100000"/>
              </a:lnSpc>
              <a:spcBef>
                <a:spcPts val="0"/>
              </a:spcBef>
              <a:spcAft>
                <a:spcPts val="0"/>
              </a:spcAft>
              <a:buSzPts val="2700"/>
              <a:buNone/>
              <a:defRPr/>
            </a:lvl4pPr>
            <a:lvl5pPr lvl="4" rtl="0" algn="l">
              <a:lnSpc>
                <a:spcPct val="100000"/>
              </a:lnSpc>
              <a:spcBef>
                <a:spcPts val="0"/>
              </a:spcBef>
              <a:spcAft>
                <a:spcPts val="0"/>
              </a:spcAft>
              <a:buSzPts val="27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2700"/>
              <a:buNone/>
              <a:defRPr/>
            </a:lvl7pPr>
            <a:lvl8pPr lvl="7" rtl="0" algn="l">
              <a:lnSpc>
                <a:spcPct val="100000"/>
              </a:lnSpc>
              <a:spcBef>
                <a:spcPts val="0"/>
              </a:spcBef>
              <a:spcAft>
                <a:spcPts val="0"/>
              </a:spcAft>
              <a:buSzPts val="2700"/>
              <a:buNone/>
              <a:defRPr/>
            </a:lvl8pPr>
            <a:lvl9pPr lvl="8" rtl="0" algn="l">
              <a:lnSpc>
                <a:spcPct val="100000"/>
              </a:lnSpc>
              <a:spcBef>
                <a:spcPts val="0"/>
              </a:spcBef>
              <a:spcAft>
                <a:spcPts val="0"/>
              </a:spcAft>
              <a:buSzPts val="27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1">
  <p:cSld name="TITLE_1_2">
    <p:bg>
      <p:bgPr>
        <a:solidFill>
          <a:srgbClr val="000000"/>
        </a:solidFill>
      </p:bgPr>
    </p:bg>
    <p:spTree>
      <p:nvGrpSpPr>
        <p:cNvPr id="145" name="Shape 145"/>
        <p:cNvGrpSpPr/>
        <p:nvPr/>
      </p:nvGrpSpPr>
      <p:grpSpPr>
        <a:xfrm>
          <a:off x="0" y="0"/>
          <a:ext cx="0" cy="0"/>
          <a:chOff x="0" y="0"/>
          <a:chExt cx="0" cy="0"/>
        </a:xfrm>
      </p:grpSpPr>
      <p:sp>
        <p:nvSpPr>
          <p:cNvPr id="146" name="Google Shape;146;p30"/>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
        <p:nvSpPr>
          <p:cNvPr id="147" name="Google Shape;147;p30"/>
          <p:cNvSpPr txBox="1"/>
          <p:nvPr>
            <p:ph type="title"/>
          </p:nvPr>
        </p:nvSpPr>
        <p:spPr>
          <a:xfrm>
            <a:off x="231925" y="314025"/>
            <a:ext cx="8702700" cy="683400"/>
          </a:xfrm>
          <a:prstGeom prst="rect">
            <a:avLst/>
          </a:prstGeom>
          <a:noFill/>
          <a:ln>
            <a:noFill/>
          </a:ln>
        </p:spPr>
        <p:txBody>
          <a:bodyPr anchorCtr="0" anchor="b" bIns="45700" lIns="45700" spcFirstLastPara="1" rIns="45700" wrap="square" tIns="45700">
            <a:noAutofit/>
          </a:bodyPr>
          <a:lstStyle>
            <a:lvl1pPr lvl="0" rtl="0" algn="ctr">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148" name="Google Shape;148;p30"/>
          <p:cNvPicPr preferRelativeResize="0"/>
          <p:nvPr/>
        </p:nvPicPr>
        <p:blipFill rotWithShape="1">
          <a:blip r:embed="rId2">
            <a:alphaModFix/>
          </a:blip>
          <a:srcRect b="0" l="0" r="0" t="0"/>
          <a:stretch/>
        </p:blipFill>
        <p:spPr>
          <a:xfrm>
            <a:off x="948098" y="937700"/>
            <a:ext cx="7247806" cy="4592673"/>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phone right 1">
  <p:cSld name="TITLE_1_1">
    <p:bg>
      <p:bgPr>
        <a:solidFill>
          <a:srgbClr val="000000"/>
        </a:solidFill>
      </p:bgPr>
    </p:bg>
    <p:spTree>
      <p:nvGrpSpPr>
        <p:cNvPr id="149" name="Shape 149"/>
        <p:cNvGrpSpPr/>
        <p:nvPr/>
      </p:nvGrpSpPr>
      <p:grpSpPr>
        <a:xfrm>
          <a:off x="0" y="0"/>
          <a:ext cx="0" cy="0"/>
          <a:chOff x="0" y="0"/>
          <a:chExt cx="0" cy="0"/>
        </a:xfrm>
      </p:grpSpPr>
      <p:sp>
        <p:nvSpPr>
          <p:cNvPr id="150" name="Google Shape;150;p31"/>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
        <p:nvSpPr>
          <p:cNvPr id="151" name="Google Shape;151;p31"/>
          <p:cNvSpPr txBox="1"/>
          <p:nvPr/>
        </p:nvSpPr>
        <p:spPr>
          <a:xfrm>
            <a:off x="398700" y="403700"/>
            <a:ext cx="3156600" cy="60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Montserrat"/>
                <a:ea typeface="Montserrat"/>
                <a:cs typeface="Montserrat"/>
                <a:sym typeface="Montserrat"/>
              </a:rPr>
              <a:t>Headline content</a:t>
            </a:r>
            <a:endParaRPr b="1" i="0" sz="1800" u="none" cap="none" strike="noStrike">
              <a:solidFill>
                <a:srgbClr val="FFFFFF"/>
              </a:solidFill>
              <a:latin typeface="Montserrat"/>
              <a:ea typeface="Montserrat"/>
              <a:cs typeface="Montserrat"/>
              <a:sym typeface="Montserrat"/>
            </a:endParaRPr>
          </a:p>
        </p:txBody>
      </p:sp>
      <p:sp>
        <p:nvSpPr>
          <p:cNvPr id="152" name="Google Shape;152;p31"/>
          <p:cNvSpPr txBox="1"/>
          <p:nvPr>
            <p:ph type="title"/>
          </p:nvPr>
        </p:nvSpPr>
        <p:spPr>
          <a:xfrm>
            <a:off x="231925" y="431025"/>
            <a:ext cx="4244700" cy="10725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1700"/>
              <a:buFont typeface="Montserrat Black"/>
              <a:buNone/>
              <a:defRPr sz="17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53" name="Google Shape;153;p31"/>
          <p:cNvSpPr txBox="1"/>
          <p:nvPr>
            <p:ph idx="1" type="subTitle"/>
          </p:nvPr>
        </p:nvSpPr>
        <p:spPr>
          <a:xfrm>
            <a:off x="231925" y="1493100"/>
            <a:ext cx="42447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2700"/>
              <a:buNone/>
              <a:defRPr/>
            </a:lvl2pPr>
            <a:lvl3pPr lvl="2" rtl="0" algn="l">
              <a:lnSpc>
                <a:spcPct val="100000"/>
              </a:lnSpc>
              <a:spcBef>
                <a:spcPts val="0"/>
              </a:spcBef>
              <a:spcAft>
                <a:spcPts val="0"/>
              </a:spcAft>
              <a:buSzPts val="2700"/>
              <a:buNone/>
              <a:defRPr/>
            </a:lvl3pPr>
            <a:lvl4pPr lvl="3" rtl="0" algn="l">
              <a:lnSpc>
                <a:spcPct val="100000"/>
              </a:lnSpc>
              <a:spcBef>
                <a:spcPts val="0"/>
              </a:spcBef>
              <a:spcAft>
                <a:spcPts val="0"/>
              </a:spcAft>
              <a:buSzPts val="2700"/>
              <a:buNone/>
              <a:defRPr/>
            </a:lvl4pPr>
            <a:lvl5pPr lvl="4" rtl="0" algn="l">
              <a:lnSpc>
                <a:spcPct val="100000"/>
              </a:lnSpc>
              <a:spcBef>
                <a:spcPts val="0"/>
              </a:spcBef>
              <a:spcAft>
                <a:spcPts val="0"/>
              </a:spcAft>
              <a:buSzPts val="27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2700"/>
              <a:buNone/>
              <a:defRPr/>
            </a:lvl7pPr>
            <a:lvl8pPr lvl="7" rtl="0" algn="l">
              <a:lnSpc>
                <a:spcPct val="100000"/>
              </a:lnSpc>
              <a:spcBef>
                <a:spcPts val="0"/>
              </a:spcBef>
              <a:spcAft>
                <a:spcPts val="0"/>
              </a:spcAft>
              <a:buSzPts val="2700"/>
              <a:buNone/>
              <a:defRPr/>
            </a:lvl8pPr>
            <a:lvl9pPr lvl="8" rtl="0" algn="l">
              <a:lnSpc>
                <a:spcPct val="100000"/>
              </a:lnSpc>
              <a:spcBef>
                <a:spcPts val="0"/>
              </a:spcBef>
              <a:spcAft>
                <a:spcPts val="0"/>
              </a:spcAft>
              <a:buSzPts val="2700"/>
              <a:buNone/>
              <a:defRPr/>
            </a:lvl9pPr>
          </a:lstStyle>
          <a:p/>
        </p:txBody>
      </p:sp>
      <p:sp>
        <p:nvSpPr>
          <p:cNvPr id="154" name="Google Shape;154;p31"/>
          <p:cNvSpPr/>
          <p:nvPr/>
        </p:nvSpPr>
        <p:spPr>
          <a:xfrm>
            <a:off x="4934325" y="763200"/>
            <a:ext cx="3409800" cy="7104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5" name="Google Shape;155;p31"/>
          <p:cNvPicPr preferRelativeResize="0"/>
          <p:nvPr/>
        </p:nvPicPr>
        <p:blipFill rotWithShape="1">
          <a:blip r:embed="rId2">
            <a:alphaModFix/>
          </a:blip>
          <a:srcRect b="0" l="0" r="0" t="0"/>
          <a:stretch/>
        </p:blipFill>
        <p:spPr>
          <a:xfrm>
            <a:off x="4800975" y="549550"/>
            <a:ext cx="3676650" cy="74503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1 1">
  <p:cSld name="TITLE_AND_BODY_1_2_1">
    <p:bg>
      <p:bgPr>
        <a:solidFill>
          <a:srgbClr val="000000"/>
        </a:solidFill>
      </p:bgPr>
    </p:bg>
    <p:spTree>
      <p:nvGrpSpPr>
        <p:cNvPr id="156" name="Shape 156"/>
        <p:cNvGrpSpPr/>
        <p:nvPr/>
      </p:nvGrpSpPr>
      <p:grpSpPr>
        <a:xfrm>
          <a:off x="0" y="0"/>
          <a:ext cx="0" cy="0"/>
          <a:chOff x="0" y="0"/>
          <a:chExt cx="0" cy="0"/>
        </a:xfrm>
      </p:grpSpPr>
      <p:sp>
        <p:nvSpPr>
          <p:cNvPr id="157" name="Google Shape;157;p32"/>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rtl="0" algn="l">
              <a:lnSpc>
                <a:spcPct val="100000"/>
              </a:lnSpc>
              <a:spcBef>
                <a:spcPts val="0"/>
              </a:spcBef>
              <a:spcAft>
                <a:spcPts val="0"/>
              </a:spcAft>
              <a:buSzPts val="3500"/>
              <a:buNone/>
              <a:defRPr sz="3500"/>
            </a:lvl1pPr>
            <a:lvl2pPr lvl="1" rtl="0" algn="l">
              <a:lnSpc>
                <a:spcPct val="100000"/>
              </a:lnSpc>
              <a:spcBef>
                <a:spcPts val="0"/>
              </a:spcBef>
              <a:spcAft>
                <a:spcPts val="0"/>
              </a:spcAft>
              <a:buSzPts val="5100"/>
              <a:buNone/>
              <a:defRPr/>
            </a:lvl2pPr>
            <a:lvl3pPr lvl="2" rtl="0" algn="l">
              <a:lnSpc>
                <a:spcPct val="100000"/>
              </a:lnSpc>
              <a:spcBef>
                <a:spcPts val="0"/>
              </a:spcBef>
              <a:spcAft>
                <a:spcPts val="0"/>
              </a:spcAft>
              <a:buSzPts val="5100"/>
              <a:buNone/>
              <a:defRPr/>
            </a:lvl3pPr>
            <a:lvl4pPr lvl="3" rtl="0" algn="l">
              <a:lnSpc>
                <a:spcPct val="100000"/>
              </a:lnSpc>
              <a:spcBef>
                <a:spcPts val="0"/>
              </a:spcBef>
              <a:spcAft>
                <a:spcPts val="0"/>
              </a:spcAft>
              <a:buSzPts val="5100"/>
              <a:buNone/>
              <a:defRPr/>
            </a:lvl4pPr>
            <a:lvl5pPr lvl="4" rtl="0" algn="l">
              <a:lnSpc>
                <a:spcPct val="100000"/>
              </a:lnSpc>
              <a:spcBef>
                <a:spcPts val="0"/>
              </a:spcBef>
              <a:spcAft>
                <a:spcPts val="0"/>
              </a:spcAft>
              <a:buSzPts val="5100"/>
              <a:buNone/>
              <a:defRPr/>
            </a:lvl5pPr>
            <a:lvl6pPr lvl="5" rtl="0" algn="l">
              <a:lnSpc>
                <a:spcPct val="100000"/>
              </a:lnSpc>
              <a:spcBef>
                <a:spcPts val="0"/>
              </a:spcBef>
              <a:spcAft>
                <a:spcPts val="0"/>
              </a:spcAft>
              <a:buSzPts val="5100"/>
              <a:buNone/>
              <a:defRPr/>
            </a:lvl6pPr>
            <a:lvl7pPr lvl="6" rtl="0" algn="l">
              <a:lnSpc>
                <a:spcPct val="100000"/>
              </a:lnSpc>
              <a:spcBef>
                <a:spcPts val="0"/>
              </a:spcBef>
              <a:spcAft>
                <a:spcPts val="0"/>
              </a:spcAft>
              <a:buSzPts val="5100"/>
              <a:buNone/>
              <a:defRPr/>
            </a:lvl7pPr>
            <a:lvl8pPr lvl="7" rtl="0" algn="l">
              <a:lnSpc>
                <a:spcPct val="100000"/>
              </a:lnSpc>
              <a:spcBef>
                <a:spcPts val="0"/>
              </a:spcBef>
              <a:spcAft>
                <a:spcPts val="0"/>
              </a:spcAft>
              <a:buSzPts val="5100"/>
              <a:buNone/>
              <a:defRPr/>
            </a:lvl8pPr>
            <a:lvl9pPr lvl="8" rtl="0" algn="l">
              <a:lnSpc>
                <a:spcPct val="100000"/>
              </a:lnSpc>
              <a:spcBef>
                <a:spcPts val="0"/>
              </a:spcBef>
              <a:spcAft>
                <a:spcPts val="0"/>
              </a:spcAft>
              <a:buSzPts val="5100"/>
              <a:buNone/>
              <a:defRPr/>
            </a:lvl9pPr>
          </a:lstStyle>
          <a:p/>
        </p:txBody>
      </p:sp>
      <p:grpSp>
        <p:nvGrpSpPr>
          <p:cNvPr id="158" name="Google Shape;158;p32"/>
          <p:cNvGrpSpPr/>
          <p:nvPr/>
        </p:nvGrpSpPr>
        <p:grpSpPr>
          <a:xfrm>
            <a:off x="4870457" y="830750"/>
            <a:ext cx="4589517" cy="4887577"/>
            <a:chOff x="3458353" y="512653"/>
            <a:chExt cx="5769348" cy="5951750"/>
          </a:xfrm>
        </p:grpSpPr>
        <p:pic>
          <p:nvPicPr>
            <p:cNvPr id="159" name="Google Shape;159;p32"/>
            <p:cNvPicPr preferRelativeResize="0"/>
            <p:nvPr/>
          </p:nvPicPr>
          <p:blipFill rotWithShape="1">
            <a:blip r:embed="rId2">
              <a:alphaModFix amt="64000"/>
            </a:blip>
            <a:srcRect b="0" l="0" r="0" t="0"/>
            <a:stretch/>
          </p:blipFill>
          <p:spPr>
            <a:xfrm rot="-5400000">
              <a:off x="4778713" y="2015415"/>
              <a:ext cx="5951750" cy="2946226"/>
            </a:xfrm>
            <a:prstGeom prst="rect">
              <a:avLst/>
            </a:prstGeom>
            <a:noFill/>
            <a:ln>
              <a:noFill/>
            </a:ln>
          </p:spPr>
        </p:pic>
        <p:pic>
          <p:nvPicPr>
            <p:cNvPr id="160" name="Google Shape;160;p32"/>
            <p:cNvPicPr preferRelativeResize="0"/>
            <p:nvPr/>
          </p:nvPicPr>
          <p:blipFill rotWithShape="1">
            <a:blip r:embed="rId2">
              <a:alphaModFix amt="64000"/>
            </a:blip>
            <a:srcRect b="0" l="0" r="0" t="0"/>
            <a:stretch/>
          </p:blipFill>
          <p:spPr>
            <a:xfrm rot="-5400000">
              <a:off x="1955591" y="2015415"/>
              <a:ext cx="5951750" cy="2946226"/>
            </a:xfrm>
            <a:prstGeom prst="rect">
              <a:avLst/>
            </a:prstGeom>
            <a:noFill/>
            <a:ln>
              <a:noFill/>
            </a:ln>
          </p:spPr>
        </p:pic>
      </p:grpSp>
      <p:sp>
        <p:nvSpPr>
          <p:cNvPr id="161" name="Google Shape;161;p32"/>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2"/>
          <p:cNvSpPr/>
          <p:nvPr/>
        </p:nvSpPr>
        <p:spPr>
          <a:xfrm rot="5400000">
            <a:off x="122857" y="1957800"/>
            <a:ext cx="875100" cy="113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2"/>
          <p:cNvSpPr/>
          <p:nvPr/>
        </p:nvSpPr>
        <p:spPr>
          <a:xfrm rot="5400000">
            <a:off x="6811700" y="785700"/>
            <a:ext cx="1696800" cy="113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4" name="Google Shape;164;p32"/>
          <p:cNvPicPr preferRelativeResize="0"/>
          <p:nvPr/>
        </p:nvPicPr>
        <p:blipFill rotWithShape="1">
          <a:blip r:embed="rId3">
            <a:alphaModFix/>
          </a:blip>
          <a:srcRect b="0" l="0" r="0" t="0"/>
          <a:stretch/>
        </p:blipFill>
        <p:spPr>
          <a:xfrm>
            <a:off x="7400354" y="4458500"/>
            <a:ext cx="1338247" cy="290925"/>
          </a:xfrm>
          <a:prstGeom prst="rect">
            <a:avLst/>
          </a:prstGeom>
          <a:noFill/>
          <a:ln>
            <a:noFill/>
          </a:ln>
        </p:spPr>
      </p:pic>
      <p:pic>
        <p:nvPicPr>
          <p:cNvPr id="165" name="Google Shape;165;p32"/>
          <p:cNvPicPr preferRelativeResize="0"/>
          <p:nvPr/>
        </p:nvPicPr>
        <p:blipFill rotWithShape="1">
          <a:blip r:embed="rId4">
            <a:alphaModFix/>
          </a:blip>
          <a:srcRect b="28968" l="7347" r="7611" t="32550"/>
          <a:stretch/>
        </p:blipFill>
        <p:spPr>
          <a:xfrm>
            <a:off x="288000" y="4389675"/>
            <a:ext cx="2088003" cy="4285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_Callout_Pink">
  <p:cSld name="Side_Callout_Pink">
    <p:spTree>
      <p:nvGrpSpPr>
        <p:cNvPr id="166" name="Shape 166"/>
        <p:cNvGrpSpPr/>
        <p:nvPr/>
      </p:nvGrpSpPr>
      <p:grpSpPr>
        <a:xfrm>
          <a:off x="0" y="0"/>
          <a:ext cx="0" cy="0"/>
          <a:chOff x="0" y="0"/>
          <a:chExt cx="0" cy="0"/>
        </a:xfrm>
      </p:grpSpPr>
      <p:sp>
        <p:nvSpPr>
          <p:cNvPr id="167" name="Google Shape;167;p33"/>
          <p:cNvSpPr/>
          <p:nvPr/>
        </p:nvSpPr>
        <p:spPr>
          <a:xfrm>
            <a:off x="0" y="0"/>
            <a:ext cx="3312900" cy="51435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3"/>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lvl1pPr lvl="0" rtl="0" algn="r">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300"/>
              <a:buNone/>
              <a:defRPr sz="2300"/>
            </a:lvl2pPr>
            <a:lvl3pPr lvl="2" rtl="0" algn="ctr">
              <a:lnSpc>
                <a:spcPct val="100000"/>
              </a:lnSpc>
              <a:spcBef>
                <a:spcPts val="0"/>
              </a:spcBef>
              <a:spcAft>
                <a:spcPts val="0"/>
              </a:spcAft>
              <a:buSzPts val="2300"/>
              <a:buNone/>
              <a:defRPr sz="2300"/>
            </a:lvl3pPr>
            <a:lvl4pPr lvl="3" rtl="0" algn="ctr">
              <a:lnSpc>
                <a:spcPct val="100000"/>
              </a:lnSpc>
              <a:spcBef>
                <a:spcPts val="0"/>
              </a:spcBef>
              <a:spcAft>
                <a:spcPts val="0"/>
              </a:spcAft>
              <a:buSzPts val="2300"/>
              <a:buNone/>
              <a:defRPr sz="2300"/>
            </a:lvl4pPr>
            <a:lvl5pPr lvl="4" rtl="0" algn="ctr">
              <a:lnSpc>
                <a:spcPct val="100000"/>
              </a:lnSpc>
              <a:spcBef>
                <a:spcPts val="0"/>
              </a:spcBef>
              <a:spcAft>
                <a:spcPts val="0"/>
              </a:spcAft>
              <a:buSzPts val="2300"/>
              <a:buNone/>
              <a:defRPr sz="2300"/>
            </a:lvl5pPr>
            <a:lvl6pPr lvl="5" rtl="0" algn="ctr">
              <a:lnSpc>
                <a:spcPct val="100000"/>
              </a:lnSpc>
              <a:spcBef>
                <a:spcPts val="0"/>
              </a:spcBef>
              <a:spcAft>
                <a:spcPts val="0"/>
              </a:spcAft>
              <a:buSzPts val="2300"/>
              <a:buNone/>
              <a:defRPr sz="2300"/>
            </a:lvl6pPr>
            <a:lvl7pPr lvl="6" rtl="0" algn="ctr">
              <a:lnSpc>
                <a:spcPct val="100000"/>
              </a:lnSpc>
              <a:spcBef>
                <a:spcPts val="0"/>
              </a:spcBef>
              <a:spcAft>
                <a:spcPts val="0"/>
              </a:spcAft>
              <a:buSzPts val="2300"/>
              <a:buNone/>
              <a:defRPr sz="2300"/>
            </a:lvl7pPr>
            <a:lvl8pPr lvl="7" rtl="0" algn="ctr">
              <a:lnSpc>
                <a:spcPct val="100000"/>
              </a:lnSpc>
              <a:spcBef>
                <a:spcPts val="0"/>
              </a:spcBef>
              <a:spcAft>
                <a:spcPts val="0"/>
              </a:spcAft>
              <a:buSzPts val="2300"/>
              <a:buNone/>
              <a:defRPr sz="2300"/>
            </a:lvl8pPr>
            <a:lvl9pPr lvl="8" rtl="0" algn="ctr">
              <a:lnSpc>
                <a:spcPct val="100000"/>
              </a:lnSpc>
              <a:spcBef>
                <a:spcPts val="0"/>
              </a:spcBef>
              <a:spcAft>
                <a:spcPts val="0"/>
              </a:spcAft>
              <a:buSzPts val="2300"/>
              <a:buNone/>
              <a:defRPr sz="2300"/>
            </a:lvl9pPr>
          </a:lstStyle>
          <a:p/>
        </p:txBody>
      </p:sp>
      <p:sp>
        <p:nvSpPr>
          <p:cNvPr id="169" name="Google Shape;169;p33"/>
          <p:cNvSpPr txBox="1"/>
          <p:nvPr>
            <p:ph idx="1" type="body"/>
          </p:nvPr>
        </p:nvSpPr>
        <p:spPr>
          <a:xfrm>
            <a:off x="3339830" y="1154461"/>
            <a:ext cx="5161500" cy="29118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000"/>
              </a:spcBef>
              <a:spcAft>
                <a:spcPts val="0"/>
              </a:spcAft>
              <a:buClr>
                <a:srgbClr val="FFFFFF"/>
              </a:buClr>
              <a:buSzPts val="1200"/>
              <a:buNone/>
              <a:defRPr sz="1200">
                <a:solidFill>
                  <a:srgbClr val="FFFFFF"/>
                </a:solidFill>
                <a:latin typeface="Montserrat"/>
                <a:ea typeface="Montserrat"/>
                <a:cs typeface="Montserrat"/>
                <a:sym typeface="Montserrat"/>
              </a:defRPr>
            </a:lvl1pPr>
            <a:lvl2pPr indent="-228600" lvl="1" marL="9144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2pPr>
            <a:lvl3pPr indent="-228600" lvl="2" marL="13716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3pPr>
            <a:lvl4pPr indent="-228600" lvl="3" marL="18288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4pPr>
            <a:lvl5pPr indent="-228600" lvl="4" marL="22860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5pPr>
            <a:lvl6pPr indent="-304800" lvl="5" marL="2743200" rtl="0" algn="l">
              <a:lnSpc>
                <a:spcPct val="90000"/>
              </a:lnSpc>
              <a:spcBef>
                <a:spcPts val="500"/>
              </a:spcBef>
              <a:spcAft>
                <a:spcPts val="0"/>
              </a:spcAft>
              <a:buClr>
                <a:srgbClr val="FFFFFF"/>
              </a:buClr>
              <a:buSzPts val="1200"/>
              <a:buChar char="•"/>
              <a:defRPr sz="1200">
                <a:solidFill>
                  <a:srgbClr val="FFFFFF"/>
                </a:solidFill>
              </a:defRPr>
            </a:lvl6pPr>
            <a:lvl7pPr indent="-304800" lvl="6" marL="3200400" rtl="0" algn="l">
              <a:lnSpc>
                <a:spcPct val="90000"/>
              </a:lnSpc>
              <a:spcBef>
                <a:spcPts val="500"/>
              </a:spcBef>
              <a:spcAft>
                <a:spcPts val="0"/>
              </a:spcAft>
              <a:buClr>
                <a:srgbClr val="FFFFFF"/>
              </a:buClr>
              <a:buSzPts val="1200"/>
              <a:buChar char="•"/>
              <a:defRPr sz="1200">
                <a:solidFill>
                  <a:srgbClr val="FFFFFF"/>
                </a:solidFill>
              </a:defRPr>
            </a:lvl7pPr>
            <a:lvl8pPr indent="-304800" lvl="7" marL="3657600" rtl="0" algn="l">
              <a:lnSpc>
                <a:spcPct val="90000"/>
              </a:lnSpc>
              <a:spcBef>
                <a:spcPts val="500"/>
              </a:spcBef>
              <a:spcAft>
                <a:spcPts val="0"/>
              </a:spcAft>
              <a:buClr>
                <a:srgbClr val="FFFFFF"/>
              </a:buClr>
              <a:buSzPts val="1200"/>
              <a:buChar char="•"/>
              <a:defRPr sz="1200">
                <a:solidFill>
                  <a:srgbClr val="FFFFFF"/>
                </a:solidFill>
              </a:defRPr>
            </a:lvl8pPr>
            <a:lvl9pPr indent="-304800" lvl="8" marL="4114800" rtl="0" algn="l">
              <a:lnSpc>
                <a:spcPct val="90000"/>
              </a:lnSpc>
              <a:spcBef>
                <a:spcPts val="500"/>
              </a:spcBef>
              <a:spcAft>
                <a:spcPts val="0"/>
              </a:spcAft>
              <a:buClr>
                <a:srgbClr val="FFFFFF"/>
              </a:buClr>
              <a:buSzPts val="1200"/>
              <a:buChar char="•"/>
              <a:defRPr sz="1200">
                <a:solidFill>
                  <a:srgbClr val="FFFFFF"/>
                </a:solidFill>
              </a:defRPr>
            </a:lvl9pPr>
          </a:lstStyle>
          <a:p/>
        </p:txBody>
      </p:sp>
      <p:sp>
        <p:nvSpPr>
          <p:cNvPr id="170" name="Google Shape;170;p33"/>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lvl1pPr lvl="0" rtl="0" algn="r">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700"/>
              <a:buNone/>
              <a:defRPr/>
            </a:lvl2pPr>
            <a:lvl3pPr lvl="2" rtl="0" algn="ctr">
              <a:lnSpc>
                <a:spcPct val="100000"/>
              </a:lnSpc>
              <a:spcBef>
                <a:spcPts val="0"/>
              </a:spcBef>
              <a:spcAft>
                <a:spcPts val="0"/>
              </a:spcAft>
              <a:buSzPts val="2700"/>
              <a:buNone/>
              <a:defRPr/>
            </a:lvl3pPr>
            <a:lvl4pPr lvl="3" rtl="0" algn="ctr">
              <a:lnSpc>
                <a:spcPct val="100000"/>
              </a:lnSpc>
              <a:spcBef>
                <a:spcPts val="0"/>
              </a:spcBef>
              <a:spcAft>
                <a:spcPts val="0"/>
              </a:spcAft>
              <a:buSzPts val="2700"/>
              <a:buNone/>
              <a:defRPr/>
            </a:lvl4pPr>
            <a:lvl5pPr lvl="4" rtl="0" algn="ctr">
              <a:lnSpc>
                <a:spcPct val="100000"/>
              </a:lnSpc>
              <a:spcBef>
                <a:spcPts val="0"/>
              </a:spcBef>
              <a:spcAft>
                <a:spcPts val="0"/>
              </a:spcAft>
              <a:buSzPts val="27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2700"/>
              <a:buNone/>
              <a:defRPr/>
            </a:lvl7pPr>
            <a:lvl8pPr lvl="7" rtl="0" algn="ctr">
              <a:lnSpc>
                <a:spcPct val="100000"/>
              </a:lnSpc>
              <a:spcBef>
                <a:spcPts val="0"/>
              </a:spcBef>
              <a:spcAft>
                <a:spcPts val="0"/>
              </a:spcAft>
              <a:buSzPts val="2700"/>
              <a:buNone/>
              <a:defRPr/>
            </a:lvl8pPr>
            <a:lvl9pPr lvl="8" rtl="0" algn="ctr">
              <a:lnSpc>
                <a:spcPct val="100000"/>
              </a:lnSpc>
              <a:spcBef>
                <a:spcPts val="0"/>
              </a:spcBef>
              <a:spcAft>
                <a:spcPts val="0"/>
              </a:spcAft>
              <a:buSzPts val="2700"/>
              <a:buNone/>
              <a:defRPr/>
            </a:lvl9pPr>
          </a:lstStyle>
          <a:p/>
        </p:txBody>
      </p:sp>
      <p:sp>
        <p:nvSpPr>
          <p:cNvPr id="171" name="Google Shape;171;p33"/>
          <p:cNvSpPr/>
          <p:nvPr/>
        </p:nvSpPr>
        <p:spPr>
          <a:xfrm rot="5400000">
            <a:off x="32925" y="223650"/>
            <a:ext cx="5604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3"/>
          <p:cNvSpPr/>
          <p:nvPr/>
        </p:nvSpPr>
        <p:spPr>
          <a:xfrm rot="5400000">
            <a:off x="8385700" y="630050"/>
            <a:ext cx="4557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3"/>
          <p:cNvSpPr/>
          <p:nvPr/>
        </p:nvSpPr>
        <p:spPr>
          <a:xfrm>
            <a:off x="256515" y="458742"/>
            <a:ext cx="84135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3"/>
          <p:cNvSpPr/>
          <p:nvPr/>
        </p:nvSpPr>
        <p:spPr>
          <a:xfrm>
            <a:off x="8620499" y="801350"/>
            <a:ext cx="5235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_Callout_Pink 1">
  <p:cSld name="Side_Callout_Pink_1">
    <p:spTree>
      <p:nvGrpSpPr>
        <p:cNvPr id="175" name="Shape 175"/>
        <p:cNvGrpSpPr/>
        <p:nvPr/>
      </p:nvGrpSpPr>
      <p:grpSpPr>
        <a:xfrm>
          <a:off x="0" y="0"/>
          <a:ext cx="0" cy="0"/>
          <a:chOff x="0" y="0"/>
          <a:chExt cx="0" cy="0"/>
        </a:xfrm>
      </p:grpSpPr>
      <p:sp>
        <p:nvSpPr>
          <p:cNvPr id="176" name="Google Shape;176;p34"/>
          <p:cNvSpPr/>
          <p:nvPr/>
        </p:nvSpPr>
        <p:spPr>
          <a:xfrm>
            <a:off x="0" y="0"/>
            <a:ext cx="3312900" cy="51435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4"/>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lvl1pPr lvl="0" rtl="0" algn="r">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300"/>
              <a:buNone/>
              <a:defRPr sz="2300"/>
            </a:lvl2pPr>
            <a:lvl3pPr lvl="2" rtl="0" algn="ctr">
              <a:lnSpc>
                <a:spcPct val="100000"/>
              </a:lnSpc>
              <a:spcBef>
                <a:spcPts val="0"/>
              </a:spcBef>
              <a:spcAft>
                <a:spcPts val="0"/>
              </a:spcAft>
              <a:buSzPts val="2300"/>
              <a:buNone/>
              <a:defRPr sz="2300"/>
            </a:lvl3pPr>
            <a:lvl4pPr lvl="3" rtl="0" algn="ctr">
              <a:lnSpc>
                <a:spcPct val="100000"/>
              </a:lnSpc>
              <a:spcBef>
                <a:spcPts val="0"/>
              </a:spcBef>
              <a:spcAft>
                <a:spcPts val="0"/>
              </a:spcAft>
              <a:buSzPts val="2300"/>
              <a:buNone/>
              <a:defRPr sz="2300"/>
            </a:lvl4pPr>
            <a:lvl5pPr lvl="4" rtl="0" algn="ctr">
              <a:lnSpc>
                <a:spcPct val="100000"/>
              </a:lnSpc>
              <a:spcBef>
                <a:spcPts val="0"/>
              </a:spcBef>
              <a:spcAft>
                <a:spcPts val="0"/>
              </a:spcAft>
              <a:buSzPts val="2300"/>
              <a:buNone/>
              <a:defRPr sz="2300"/>
            </a:lvl5pPr>
            <a:lvl6pPr lvl="5" rtl="0" algn="ctr">
              <a:lnSpc>
                <a:spcPct val="100000"/>
              </a:lnSpc>
              <a:spcBef>
                <a:spcPts val="0"/>
              </a:spcBef>
              <a:spcAft>
                <a:spcPts val="0"/>
              </a:spcAft>
              <a:buSzPts val="2300"/>
              <a:buNone/>
              <a:defRPr sz="2300"/>
            </a:lvl6pPr>
            <a:lvl7pPr lvl="6" rtl="0" algn="ctr">
              <a:lnSpc>
                <a:spcPct val="100000"/>
              </a:lnSpc>
              <a:spcBef>
                <a:spcPts val="0"/>
              </a:spcBef>
              <a:spcAft>
                <a:spcPts val="0"/>
              </a:spcAft>
              <a:buSzPts val="2300"/>
              <a:buNone/>
              <a:defRPr sz="2300"/>
            </a:lvl7pPr>
            <a:lvl8pPr lvl="7" rtl="0" algn="ctr">
              <a:lnSpc>
                <a:spcPct val="100000"/>
              </a:lnSpc>
              <a:spcBef>
                <a:spcPts val="0"/>
              </a:spcBef>
              <a:spcAft>
                <a:spcPts val="0"/>
              </a:spcAft>
              <a:buSzPts val="2300"/>
              <a:buNone/>
              <a:defRPr sz="2300"/>
            </a:lvl8pPr>
            <a:lvl9pPr lvl="8" rtl="0" algn="ctr">
              <a:lnSpc>
                <a:spcPct val="100000"/>
              </a:lnSpc>
              <a:spcBef>
                <a:spcPts val="0"/>
              </a:spcBef>
              <a:spcAft>
                <a:spcPts val="0"/>
              </a:spcAft>
              <a:buSzPts val="2300"/>
              <a:buNone/>
              <a:defRPr sz="2300"/>
            </a:lvl9pPr>
          </a:lstStyle>
          <a:p/>
        </p:txBody>
      </p:sp>
      <p:sp>
        <p:nvSpPr>
          <p:cNvPr id="178" name="Google Shape;178;p34"/>
          <p:cNvSpPr txBox="1"/>
          <p:nvPr>
            <p:ph idx="1" type="body"/>
          </p:nvPr>
        </p:nvSpPr>
        <p:spPr>
          <a:xfrm>
            <a:off x="3339830" y="1154461"/>
            <a:ext cx="5161500" cy="29118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000"/>
              </a:spcBef>
              <a:spcAft>
                <a:spcPts val="0"/>
              </a:spcAft>
              <a:buClr>
                <a:srgbClr val="FFFFFF"/>
              </a:buClr>
              <a:buSzPts val="1200"/>
              <a:buNone/>
              <a:defRPr sz="1200">
                <a:solidFill>
                  <a:srgbClr val="FFFFFF"/>
                </a:solidFill>
                <a:latin typeface="Montserrat"/>
                <a:ea typeface="Montserrat"/>
                <a:cs typeface="Montserrat"/>
                <a:sym typeface="Montserrat"/>
              </a:defRPr>
            </a:lvl1pPr>
            <a:lvl2pPr indent="-228600" lvl="1" marL="9144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2pPr>
            <a:lvl3pPr indent="-228600" lvl="2" marL="13716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3pPr>
            <a:lvl4pPr indent="-228600" lvl="3" marL="18288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4pPr>
            <a:lvl5pPr indent="-228600" lvl="4" marL="22860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5pPr>
            <a:lvl6pPr indent="-304800" lvl="5" marL="2743200" rtl="0" algn="l">
              <a:lnSpc>
                <a:spcPct val="90000"/>
              </a:lnSpc>
              <a:spcBef>
                <a:spcPts val="500"/>
              </a:spcBef>
              <a:spcAft>
                <a:spcPts val="0"/>
              </a:spcAft>
              <a:buClr>
                <a:srgbClr val="FFFFFF"/>
              </a:buClr>
              <a:buSzPts val="1200"/>
              <a:buChar char="•"/>
              <a:defRPr sz="1200">
                <a:solidFill>
                  <a:srgbClr val="FFFFFF"/>
                </a:solidFill>
              </a:defRPr>
            </a:lvl6pPr>
            <a:lvl7pPr indent="-304800" lvl="6" marL="3200400" rtl="0" algn="l">
              <a:lnSpc>
                <a:spcPct val="90000"/>
              </a:lnSpc>
              <a:spcBef>
                <a:spcPts val="500"/>
              </a:spcBef>
              <a:spcAft>
                <a:spcPts val="0"/>
              </a:spcAft>
              <a:buClr>
                <a:srgbClr val="FFFFFF"/>
              </a:buClr>
              <a:buSzPts val="1200"/>
              <a:buChar char="•"/>
              <a:defRPr sz="1200">
                <a:solidFill>
                  <a:srgbClr val="FFFFFF"/>
                </a:solidFill>
              </a:defRPr>
            </a:lvl7pPr>
            <a:lvl8pPr indent="-304800" lvl="7" marL="3657600" rtl="0" algn="l">
              <a:lnSpc>
                <a:spcPct val="90000"/>
              </a:lnSpc>
              <a:spcBef>
                <a:spcPts val="500"/>
              </a:spcBef>
              <a:spcAft>
                <a:spcPts val="0"/>
              </a:spcAft>
              <a:buClr>
                <a:srgbClr val="FFFFFF"/>
              </a:buClr>
              <a:buSzPts val="1200"/>
              <a:buChar char="•"/>
              <a:defRPr sz="1200">
                <a:solidFill>
                  <a:srgbClr val="FFFFFF"/>
                </a:solidFill>
              </a:defRPr>
            </a:lvl8pPr>
            <a:lvl9pPr indent="-304800" lvl="8" marL="4114800" rtl="0" algn="l">
              <a:lnSpc>
                <a:spcPct val="90000"/>
              </a:lnSpc>
              <a:spcBef>
                <a:spcPts val="500"/>
              </a:spcBef>
              <a:spcAft>
                <a:spcPts val="0"/>
              </a:spcAft>
              <a:buClr>
                <a:srgbClr val="FFFFFF"/>
              </a:buClr>
              <a:buSzPts val="1200"/>
              <a:buChar char="•"/>
              <a:defRPr sz="1200">
                <a:solidFill>
                  <a:srgbClr val="FFFFFF"/>
                </a:solidFill>
              </a:defRPr>
            </a:lvl9pPr>
          </a:lstStyle>
          <a:p/>
        </p:txBody>
      </p:sp>
      <p:sp>
        <p:nvSpPr>
          <p:cNvPr id="179" name="Google Shape;179;p34"/>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lvl1pPr lvl="0" rtl="0" algn="r">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700"/>
              <a:buNone/>
              <a:defRPr/>
            </a:lvl2pPr>
            <a:lvl3pPr lvl="2" rtl="0" algn="ctr">
              <a:lnSpc>
                <a:spcPct val="100000"/>
              </a:lnSpc>
              <a:spcBef>
                <a:spcPts val="0"/>
              </a:spcBef>
              <a:spcAft>
                <a:spcPts val="0"/>
              </a:spcAft>
              <a:buSzPts val="2700"/>
              <a:buNone/>
              <a:defRPr/>
            </a:lvl3pPr>
            <a:lvl4pPr lvl="3" rtl="0" algn="ctr">
              <a:lnSpc>
                <a:spcPct val="100000"/>
              </a:lnSpc>
              <a:spcBef>
                <a:spcPts val="0"/>
              </a:spcBef>
              <a:spcAft>
                <a:spcPts val="0"/>
              </a:spcAft>
              <a:buSzPts val="2700"/>
              <a:buNone/>
              <a:defRPr/>
            </a:lvl4pPr>
            <a:lvl5pPr lvl="4" rtl="0" algn="ctr">
              <a:lnSpc>
                <a:spcPct val="100000"/>
              </a:lnSpc>
              <a:spcBef>
                <a:spcPts val="0"/>
              </a:spcBef>
              <a:spcAft>
                <a:spcPts val="0"/>
              </a:spcAft>
              <a:buSzPts val="27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2700"/>
              <a:buNone/>
              <a:defRPr/>
            </a:lvl7pPr>
            <a:lvl8pPr lvl="7" rtl="0" algn="ctr">
              <a:lnSpc>
                <a:spcPct val="100000"/>
              </a:lnSpc>
              <a:spcBef>
                <a:spcPts val="0"/>
              </a:spcBef>
              <a:spcAft>
                <a:spcPts val="0"/>
              </a:spcAft>
              <a:buSzPts val="2700"/>
              <a:buNone/>
              <a:defRPr/>
            </a:lvl8pPr>
            <a:lvl9pPr lvl="8" rtl="0" algn="ctr">
              <a:lnSpc>
                <a:spcPct val="100000"/>
              </a:lnSpc>
              <a:spcBef>
                <a:spcPts val="0"/>
              </a:spcBef>
              <a:spcAft>
                <a:spcPts val="0"/>
              </a:spcAft>
              <a:buSzPts val="2700"/>
              <a:buNone/>
              <a:defRPr/>
            </a:lvl9pPr>
          </a:lstStyle>
          <a:p/>
        </p:txBody>
      </p:sp>
      <p:sp>
        <p:nvSpPr>
          <p:cNvPr id="180" name="Google Shape;180;p34"/>
          <p:cNvSpPr/>
          <p:nvPr/>
        </p:nvSpPr>
        <p:spPr>
          <a:xfrm rot="5400000">
            <a:off x="32925" y="223650"/>
            <a:ext cx="5604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4"/>
          <p:cNvSpPr/>
          <p:nvPr/>
        </p:nvSpPr>
        <p:spPr>
          <a:xfrm rot="5400000">
            <a:off x="8385700" y="630050"/>
            <a:ext cx="4557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4"/>
          <p:cNvSpPr/>
          <p:nvPr/>
        </p:nvSpPr>
        <p:spPr>
          <a:xfrm>
            <a:off x="256515" y="458742"/>
            <a:ext cx="84135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4"/>
          <p:cNvSpPr/>
          <p:nvPr/>
        </p:nvSpPr>
        <p:spPr>
          <a:xfrm>
            <a:off x="8620499" y="801350"/>
            <a:ext cx="5235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84" name="Shape 184"/>
        <p:cNvGrpSpPr/>
        <p:nvPr/>
      </p:nvGrpSpPr>
      <p:grpSpPr>
        <a:xfrm>
          <a:off x="0" y="0"/>
          <a:ext cx="0" cy="0"/>
          <a:chOff x="0" y="0"/>
          <a:chExt cx="0" cy="0"/>
        </a:xfrm>
      </p:grpSpPr>
      <p:pic>
        <p:nvPicPr>
          <p:cNvPr id="185" name="Google Shape;185;p35"/>
          <p:cNvPicPr preferRelativeResize="0"/>
          <p:nvPr/>
        </p:nvPicPr>
        <p:blipFill rotWithShape="1">
          <a:blip r:embed="rId2">
            <a:alphaModFix/>
          </a:blip>
          <a:srcRect b="0" l="0" r="0" t="0"/>
          <a:stretch/>
        </p:blipFill>
        <p:spPr>
          <a:xfrm>
            <a:off x="0" y="-500"/>
            <a:ext cx="9143994" cy="5144491"/>
          </a:xfrm>
          <a:prstGeom prst="rect">
            <a:avLst/>
          </a:prstGeom>
          <a:noFill/>
          <a:ln>
            <a:noFill/>
          </a:ln>
        </p:spPr>
      </p:pic>
      <p:pic>
        <p:nvPicPr>
          <p:cNvPr id="186" name="Google Shape;186;p35"/>
          <p:cNvPicPr preferRelativeResize="0"/>
          <p:nvPr/>
        </p:nvPicPr>
        <p:blipFill rotWithShape="1">
          <a:blip r:embed="rId3">
            <a:alphaModFix amt="64000"/>
          </a:blip>
          <a:srcRect b="0" l="0" r="0" t="0"/>
          <a:stretch/>
        </p:blipFill>
        <p:spPr>
          <a:xfrm>
            <a:off x="2887524" y="1440500"/>
            <a:ext cx="7480525" cy="3703000"/>
          </a:xfrm>
          <a:prstGeom prst="rect">
            <a:avLst/>
          </a:prstGeom>
          <a:noFill/>
          <a:ln>
            <a:noFill/>
          </a:ln>
        </p:spPr>
      </p:pic>
      <p:pic>
        <p:nvPicPr>
          <p:cNvPr id="187" name="Google Shape;187;p35"/>
          <p:cNvPicPr preferRelativeResize="0"/>
          <p:nvPr/>
        </p:nvPicPr>
        <p:blipFill rotWithShape="1">
          <a:blip r:embed="rId4">
            <a:alphaModFix amt="29000"/>
          </a:blip>
          <a:srcRect b="0" l="0" r="0" t="0"/>
          <a:stretch/>
        </p:blipFill>
        <p:spPr>
          <a:xfrm>
            <a:off x="590499" y="915528"/>
            <a:ext cx="690676" cy="524975"/>
          </a:xfrm>
          <a:prstGeom prst="rect">
            <a:avLst/>
          </a:prstGeom>
          <a:noFill/>
          <a:ln>
            <a:noFill/>
          </a:ln>
        </p:spPr>
      </p:pic>
      <p:sp>
        <p:nvSpPr>
          <p:cNvPr id="188" name="Google Shape;188;p35"/>
          <p:cNvSpPr/>
          <p:nvPr/>
        </p:nvSpPr>
        <p:spPr>
          <a:xfrm flipH="1">
            <a:off x="368300" y="658850"/>
            <a:ext cx="40530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5"/>
          <p:cNvSpPr/>
          <p:nvPr/>
        </p:nvSpPr>
        <p:spPr>
          <a:xfrm rot="5400000">
            <a:off x="-51675" y="1064275"/>
            <a:ext cx="9234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5"/>
          <p:cNvSpPr/>
          <p:nvPr/>
        </p:nvSpPr>
        <p:spPr>
          <a:xfrm rot="5400000">
            <a:off x="3973100" y="324650"/>
            <a:ext cx="7833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5"/>
          <p:cNvSpPr txBox="1"/>
          <p:nvPr>
            <p:ph type="title"/>
          </p:nvPr>
        </p:nvSpPr>
        <p:spPr>
          <a:xfrm>
            <a:off x="724525" y="1134375"/>
            <a:ext cx="7378800" cy="3299100"/>
          </a:xfrm>
          <a:prstGeom prst="rect">
            <a:avLst/>
          </a:prstGeom>
          <a:noFill/>
          <a:ln>
            <a:noFill/>
          </a:ln>
        </p:spPr>
        <p:txBody>
          <a:bodyPr anchorCtr="0" anchor="t" bIns="45700" lIns="45700" spcFirstLastPara="1" rIns="45700" wrap="square" tIns="45700">
            <a:noAutofit/>
          </a:bodyPr>
          <a:lstStyle>
            <a:lvl1pPr lvl="0" rtl="0" algn="l">
              <a:lnSpc>
                <a:spcPct val="90000"/>
              </a:lnSpc>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3400"/>
              <a:buNone/>
              <a:defRPr sz="3400"/>
            </a:lvl2pPr>
            <a:lvl3pPr lvl="2" rtl="0" algn="l">
              <a:lnSpc>
                <a:spcPct val="100000"/>
              </a:lnSpc>
              <a:spcBef>
                <a:spcPts val="0"/>
              </a:spcBef>
              <a:spcAft>
                <a:spcPts val="0"/>
              </a:spcAft>
              <a:buSzPts val="3400"/>
              <a:buNone/>
              <a:defRPr sz="3400"/>
            </a:lvl3pPr>
            <a:lvl4pPr lvl="3" rtl="0" algn="l">
              <a:lnSpc>
                <a:spcPct val="100000"/>
              </a:lnSpc>
              <a:spcBef>
                <a:spcPts val="0"/>
              </a:spcBef>
              <a:spcAft>
                <a:spcPts val="0"/>
              </a:spcAft>
              <a:buSzPts val="3400"/>
              <a:buNone/>
              <a:defRPr sz="3400"/>
            </a:lvl4pPr>
            <a:lvl5pPr lvl="4" rtl="0" algn="l">
              <a:lnSpc>
                <a:spcPct val="100000"/>
              </a:lnSpc>
              <a:spcBef>
                <a:spcPts val="0"/>
              </a:spcBef>
              <a:spcAft>
                <a:spcPts val="0"/>
              </a:spcAft>
              <a:buSzPts val="3400"/>
              <a:buNone/>
              <a:defRPr sz="3400"/>
            </a:lvl5pPr>
            <a:lvl6pPr lvl="5" rtl="0" algn="l">
              <a:lnSpc>
                <a:spcPct val="100000"/>
              </a:lnSpc>
              <a:spcBef>
                <a:spcPts val="0"/>
              </a:spcBef>
              <a:spcAft>
                <a:spcPts val="0"/>
              </a:spcAft>
              <a:buSzPts val="3400"/>
              <a:buNone/>
              <a:defRPr sz="3400"/>
            </a:lvl6pPr>
            <a:lvl7pPr lvl="6" rtl="0" algn="l">
              <a:lnSpc>
                <a:spcPct val="100000"/>
              </a:lnSpc>
              <a:spcBef>
                <a:spcPts val="0"/>
              </a:spcBef>
              <a:spcAft>
                <a:spcPts val="0"/>
              </a:spcAft>
              <a:buSzPts val="3400"/>
              <a:buNone/>
              <a:defRPr sz="3400"/>
            </a:lvl7pPr>
            <a:lvl8pPr lvl="7" rtl="0" algn="l">
              <a:lnSpc>
                <a:spcPct val="100000"/>
              </a:lnSpc>
              <a:spcBef>
                <a:spcPts val="0"/>
              </a:spcBef>
              <a:spcAft>
                <a:spcPts val="0"/>
              </a:spcAft>
              <a:buSzPts val="3400"/>
              <a:buNone/>
              <a:defRPr sz="3400"/>
            </a:lvl8pPr>
            <a:lvl9pPr lvl="8" rtl="0" algn="l">
              <a:lnSpc>
                <a:spcPct val="100000"/>
              </a:lnSpc>
              <a:spcBef>
                <a:spcPts val="0"/>
              </a:spcBef>
              <a:spcAft>
                <a:spcPts val="0"/>
              </a:spcAft>
              <a:buSzPts val="3400"/>
              <a:buNone/>
              <a:defRPr sz="34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92" name="Shape 192"/>
        <p:cNvGrpSpPr/>
        <p:nvPr/>
      </p:nvGrpSpPr>
      <p:grpSpPr>
        <a:xfrm>
          <a:off x="0" y="0"/>
          <a:ext cx="0" cy="0"/>
          <a:chOff x="0" y="0"/>
          <a:chExt cx="0" cy="0"/>
        </a:xfrm>
      </p:grpSpPr>
      <p:sp>
        <p:nvSpPr>
          <p:cNvPr id="193" name="Google Shape;193;p36"/>
          <p:cNvSpPr txBox="1"/>
          <p:nvPr>
            <p:ph type="title"/>
          </p:nvPr>
        </p:nvSpPr>
        <p:spPr>
          <a:xfrm>
            <a:off x="311700" y="445025"/>
            <a:ext cx="8520600" cy="572700"/>
          </a:xfrm>
          <a:prstGeom prst="rect">
            <a:avLst/>
          </a:prstGeom>
          <a:noFill/>
          <a:ln>
            <a:noFill/>
          </a:ln>
        </p:spPr>
        <p:txBody>
          <a:bodyPr anchorCtr="0" anchor="b" bIns="91400" lIns="91400" spcFirstLastPara="1" rIns="91400" wrap="square" tIns="91400">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5100"/>
              <a:buNone/>
              <a:defRPr/>
            </a:lvl2pPr>
            <a:lvl3pPr lvl="2" rtl="0" algn="ctr">
              <a:lnSpc>
                <a:spcPct val="100000"/>
              </a:lnSpc>
              <a:spcBef>
                <a:spcPts val="0"/>
              </a:spcBef>
              <a:spcAft>
                <a:spcPts val="0"/>
              </a:spcAft>
              <a:buSzPts val="5100"/>
              <a:buNone/>
              <a:defRPr/>
            </a:lvl3pPr>
            <a:lvl4pPr lvl="3" rtl="0" algn="ctr">
              <a:lnSpc>
                <a:spcPct val="100000"/>
              </a:lnSpc>
              <a:spcBef>
                <a:spcPts val="0"/>
              </a:spcBef>
              <a:spcAft>
                <a:spcPts val="0"/>
              </a:spcAft>
              <a:buSzPts val="5100"/>
              <a:buNone/>
              <a:defRPr/>
            </a:lvl4pPr>
            <a:lvl5pPr lvl="4" rtl="0" algn="ctr">
              <a:lnSpc>
                <a:spcPct val="100000"/>
              </a:lnSpc>
              <a:spcBef>
                <a:spcPts val="0"/>
              </a:spcBef>
              <a:spcAft>
                <a:spcPts val="0"/>
              </a:spcAft>
              <a:buSzPts val="5100"/>
              <a:buNone/>
              <a:defRPr/>
            </a:lvl5pPr>
            <a:lvl6pPr lvl="5" rtl="0" algn="ctr">
              <a:lnSpc>
                <a:spcPct val="100000"/>
              </a:lnSpc>
              <a:spcBef>
                <a:spcPts val="0"/>
              </a:spcBef>
              <a:spcAft>
                <a:spcPts val="0"/>
              </a:spcAft>
              <a:buSzPts val="5100"/>
              <a:buNone/>
              <a:defRPr/>
            </a:lvl6pPr>
            <a:lvl7pPr lvl="6" rtl="0" algn="ctr">
              <a:lnSpc>
                <a:spcPct val="100000"/>
              </a:lnSpc>
              <a:spcBef>
                <a:spcPts val="0"/>
              </a:spcBef>
              <a:spcAft>
                <a:spcPts val="0"/>
              </a:spcAft>
              <a:buSzPts val="5100"/>
              <a:buNone/>
              <a:defRPr/>
            </a:lvl7pPr>
            <a:lvl8pPr lvl="7" rtl="0" algn="ctr">
              <a:lnSpc>
                <a:spcPct val="100000"/>
              </a:lnSpc>
              <a:spcBef>
                <a:spcPts val="0"/>
              </a:spcBef>
              <a:spcAft>
                <a:spcPts val="0"/>
              </a:spcAft>
              <a:buSzPts val="5100"/>
              <a:buNone/>
              <a:defRPr/>
            </a:lvl8pPr>
            <a:lvl9pPr lvl="8" rtl="0" algn="ctr">
              <a:lnSpc>
                <a:spcPct val="100000"/>
              </a:lnSpc>
              <a:spcBef>
                <a:spcPts val="0"/>
              </a:spcBef>
              <a:spcAft>
                <a:spcPts val="0"/>
              </a:spcAft>
              <a:buSzPts val="5100"/>
              <a:buNone/>
              <a:defRPr/>
            </a:lvl9pPr>
          </a:lstStyle>
          <a:p/>
        </p:txBody>
      </p:sp>
      <p:sp>
        <p:nvSpPr>
          <p:cNvPr id="194" name="Google Shape;194;p36"/>
          <p:cNvSpPr txBox="1"/>
          <p:nvPr>
            <p:ph idx="1" type="body"/>
          </p:nvPr>
        </p:nvSpPr>
        <p:spPr>
          <a:xfrm>
            <a:off x="311700" y="1152475"/>
            <a:ext cx="8520600" cy="3416400"/>
          </a:xfrm>
          <a:prstGeom prst="rect">
            <a:avLst/>
          </a:prstGeom>
          <a:noFill/>
          <a:ln>
            <a:noFill/>
          </a:ln>
        </p:spPr>
        <p:txBody>
          <a:bodyPr anchorCtr="0" anchor="t" bIns="91400" lIns="91400" spcFirstLastPara="1" rIns="91400" wrap="square" tIns="91400">
            <a:noAutofit/>
          </a:bodyPr>
          <a:lstStyle>
            <a:lvl1pPr indent="-228600" lvl="0" marL="457200" rtl="0" algn="ctr">
              <a:lnSpc>
                <a:spcPct val="100000"/>
              </a:lnSpc>
              <a:spcBef>
                <a:spcPts val="0"/>
              </a:spcBef>
              <a:spcAft>
                <a:spcPts val="0"/>
              </a:spcAft>
              <a:buSzPts val="1500"/>
              <a:buNone/>
              <a:defRPr sz="1500"/>
            </a:lvl1pPr>
            <a:lvl2pPr indent="-228600" lvl="1" marL="914400" rtl="0" algn="ctr">
              <a:lnSpc>
                <a:spcPct val="100000"/>
              </a:lnSpc>
              <a:spcBef>
                <a:spcPts val="0"/>
              </a:spcBef>
              <a:spcAft>
                <a:spcPts val="0"/>
              </a:spcAft>
              <a:buSzPts val="1500"/>
              <a:buNone/>
              <a:defRPr sz="1500"/>
            </a:lvl2pPr>
            <a:lvl3pPr indent="-228600" lvl="2" marL="1371600" rtl="0" algn="ctr">
              <a:lnSpc>
                <a:spcPct val="100000"/>
              </a:lnSpc>
              <a:spcBef>
                <a:spcPts val="0"/>
              </a:spcBef>
              <a:spcAft>
                <a:spcPts val="0"/>
              </a:spcAft>
              <a:buSzPts val="1500"/>
              <a:buNone/>
              <a:defRPr sz="1500"/>
            </a:lvl3pPr>
            <a:lvl4pPr indent="-228600" lvl="3" marL="1828800" rtl="0" algn="ctr">
              <a:lnSpc>
                <a:spcPct val="100000"/>
              </a:lnSpc>
              <a:spcBef>
                <a:spcPts val="0"/>
              </a:spcBef>
              <a:spcAft>
                <a:spcPts val="0"/>
              </a:spcAft>
              <a:buSzPts val="1500"/>
              <a:buNone/>
              <a:defRPr sz="1500"/>
            </a:lvl4pPr>
            <a:lvl5pPr indent="-228600" lvl="4" marL="2286000" rtl="0" algn="ctr">
              <a:lnSpc>
                <a:spcPct val="100000"/>
              </a:lnSpc>
              <a:spcBef>
                <a:spcPts val="0"/>
              </a:spcBef>
              <a:spcAft>
                <a:spcPts val="0"/>
              </a:spcAft>
              <a:buSzPts val="1500"/>
              <a:buNone/>
              <a:defRPr sz="1500"/>
            </a:lvl5pPr>
            <a:lvl6pPr indent="-323850" lvl="5" marL="2743200" rtl="0" algn="ctr">
              <a:lnSpc>
                <a:spcPct val="100000"/>
              </a:lnSpc>
              <a:spcBef>
                <a:spcPts val="0"/>
              </a:spcBef>
              <a:spcAft>
                <a:spcPts val="0"/>
              </a:spcAft>
              <a:buSzPts val="1500"/>
              <a:buChar char="•"/>
              <a:defRPr sz="1500"/>
            </a:lvl6pPr>
            <a:lvl7pPr indent="-323850" lvl="6" marL="3200400" rtl="0" algn="ctr">
              <a:lnSpc>
                <a:spcPct val="100000"/>
              </a:lnSpc>
              <a:spcBef>
                <a:spcPts val="0"/>
              </a:spcBef>
              <a:spcAft>
                <a:spcPts val="0"/>
              </a:spcAft>
              <a:buSzPts val="1500"/>
              <a:buChar char="•"/>
              <a:defRPr sz="1500"/>
            </a:lvl7pPr>
            <a:lvl8pPr indent="-323850" lvl="7" marL="3657600" rtl="0" algn="ctr">
              <a:lnSpc>
                <a:spcPct val="100000"/>
              </a:lnSpc>
              <a:spcBef>
                <a:spcPts val="0"/>
              </a:spcBef>
              <a:spcAft>
                <a:spcPts val="0"/>
              </a:spcAft>
              <a:buSzPts val="1500"/>
              <a:buChar char="•"/>
              <a:defRPr sz="1500"/>
            </a:lvl8pPr>
            <a:lvl9pPr indent="-323850" lvl="8" marL="4114800" rtl="0" algn="ctr">
              <a:lnSpc>
                <a:spcPct val="100000"/>
              </a:lnSpc>
              <a:spcBef>
                <a:spcPts val="0"/>
              </a:spcBef>
              <a:spcAft>
                <a:spcPts val="0"/>
              </a:spcAft>
              <a:buSzPts val="1500"/>
              <a:buChar char="•"/>
              <a:defRPr sz="15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White">
  <p:cSld name="Blank_White">
    <p:spTree>
      <p:nvGrpSpPr>
        <p:cNvPr id="195" name="Shape 195"/>
        <p:cNvGrpSpPr/>
        <p:nvPr/>
      </p:nvGrpSpPr>
      <p:grpSpPr>
        <a:xfrm>
          <a:off x="0" y="0"/>
          <a:ext cx="0" cy="0"/>
          <a:chOff x="0" y="0"/>
          <a:chExt cx="0" cy="0"/>
        </a:xfrm>
      </p:grpSpPr>
      <p:sp>
        <p:nvSpPr>
          <p:cNvPr id="196" name="Google Shape;196;p37"/>
          <p:cNvSpPr txBox="1"/>
          <p:nvPr>
            <p:ph idx="12" type="sldNum"/>
          </p:nvPr>
        </p:nvSpPr>
        <p:spPr>
          <a:xfrm>
            <a:off x="8199454" y="4767263"/>
            <a:ext cx="7236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ck">
  <p:cSld name="Blank_Black">
    <p:spTree>
      <p:nvGrpSpPr>
        <p:cNvPr id="197" name="Shape 197"/>
        <p:cNvGrpSpPr/>
        <p:nvPr/>
      </p:nvGrpSpPr>
      <p:grpSpPr>
        <a:xfrm>
          <a:off x="0" y="0"/>
          <a:ext cx="0" cy="0"/>
          <a:chOff x="0" y="0"/>
          <a:chExt cx="0" cy="0"/>
        </a:xfrm>
      </p:grpSpPr>
      <p:sp>
        <p:nvSpPr>
          <p:cNvPr id="198" name="Google Shape;198;p38"/>
          <p:cNvSpPr/>
          <p:nvPr/>
        </p:nvSpPr>
        <p:spPr>
          <a:xfrm>
            <a:off x="-10913" y="-35844"/>
            <a:ext cx="9165900" cy="5215200"/>
          </a:xfrm>
          <a:prstGeom prst="rect">
            <a:avLst/>
          </a:prstGeom>
          <a:solidFill>
            <a:schemeClr val="dk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9" name="Google Shape;199;p38"/>
          <p:cNvSpPr txBox="1"/>
          <p:nvPr>
            <p:ph idx="12" type="sldNum"/>
          </p:nvPr>
        </p:nvSpPr>
        <p:spPr>
          <a:xfrm>
            <a:off x="8199454" y="4767263"/>
            <a:ext cx="7236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0" name="Shape 200"/>
        <p:cNvGrpSpPr/>
        <p:nvPr/>
      </p:nvGrpSpPr>
      <p:grpSpPr>
        <a:xfrm>
          <a:off x="0" y="0"/>
          <a:ext cx="0" cy="0"/>
          <a:chOff x="0" y="0"/>
          <a:chExt cx="0" cy="0"/>
        </a:xfrm>
      </p:grpSpPr>
      <p:sp>
        <p:nvSpPr>
          <p:cNvPr id="201" name="Google Shape;201;p3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202" name="Google Shape;202;p3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203" name="Google Shape;203;p39"/>
          <p:cNvSpPr txBox="1"/>
          <p:nvPr/>
        </p:nvSpPr>
        <p:spPr>
          <a:xfrm rot="-5400000">
            <a:off x="7586821" y="2875834"/>
            <a:ext cx="2887800" cy="693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400"/>
              <a:buFont typeface="Arial"/>
              <a:buNone/>
            </a:pPr>
            <a:r>
              <a:rPr b="0" i="0" lang="en" sz="500" u="none" cap="none" strike="noStrike">
                <a:solidFill>
                  <a:schemeClr val="lt1"/>
                </a:solidFill>
                <a:latin typeface="Trebuchet MS"/>
                <a:ea typeface="Trebuchet MS"/>
                <a:cs typeface="Trebuchet MS"/>
                <a:sym typeface="Trebuchet MS"/>
              </a:rPr>
              <a:t>Copyright © 2022 by DataCouch Pvt. Ltd.. All rights reserved.</a:t>
            </a:r>
            <a:endParaRPr b="0" i="0" sz="500" u="none" cap="none" strike="noStrike">
              <a:solidFill>
                <a:schemeClr val="lt1"/>
              </a:solidFill>
              <a:latin typeface="Trebuchet MS"/>
              <a:ea typeface="Trebuchet MS"/>
              <a:cs typeface="Trebuchet MS"/>
              <a:sym typeface="Trebuchet MS"/>
            </a:endParaRPr>
          </a:p>
        </p:txBody>
      </p:sp>
      <p:cxnSp>
        <p:nvCxnSpPr>
          <p:cNvPr id="204" name="Google Shape;204;p39"/>
          <p:cNvCxnSpPr/>
          <p:nvPr/>
        </p:nvCxnSpPr>
        <p:spPr>
          <a:xfrm>
            <a:off x="454144" y="4904187"/>
            <a:ext cx="8391600" cy="0"/>
          </a:xfrm>
          <a:prstGeom prst="straightConnector1">
            <a:avLst/>
          </a:prstGeom>
          <a:noFill/>
          <a:ln cap="flat" cmpd="sng" w="9525">
            <a:solidFill>
              <a:srgbClr val="455262"/>
            </a:solidFill>
            <a:prstDash val="solid"/>
            <a:miter lim="800000"/>
            <a:headEnd len="sm" w="sm" type="none"/>
            <a:tailEnd len="sm" w="sm" type="none"/>
          </a:ln>
        </p:spPr>
      </p:cxnSp>
      <p:sp>
        <p:nvSpPr>
          <p:cNvPr id="205" name="Google Shape;205;p39"/>
          <p:cNvSpPr txBox="1"/>
          <p:nvPr>
            <p:ph idx="12" type="sldNum"/>
          </p:nvPr>
        </p:nvSpPr>
        <p:spPr>
          <a:xfrm>
            <a:off x="8094694" y="4778981"/>
            <a:ext cx="750900" cy="250500"/>
          </a:xfrm>
          <a:prstGeom prst="rect">
            <a:avLst/>
          </a:prstGeom>
          <a:solidFill>
            <a:srgbClr val="990000"/>
          </a:solid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1">
  <p:cSld name="TITLE_AND_BODY_1_2">
    <p:bg>
      <p:bgPr>
        <a:solidFill>
          <a:srgbClr val="FFFFFF"/>
        </a:solidFill>
      </p:bgPr>
    </p:bg>
    <p:spTree>
      <p:nvGrpSpPr>
        <p:cNvPr id="209" name="Shape 209"/>
        <p:cNvGrpSpPr/>
        <p:nvPr/>
      </p:nvGrpSpPr>
      <p:grpSpPr>
        <a:xfrm>
          <a:off x="0" y="0"/>
          <a:ext cx="0" cy="0"/>
          <a:chOff x="0" y="0"/>
          <a:chExt cx="0" cy="0"/>
        </a:xfrm>
      </p:grpSpPr>
      <p:sp>
        <p:nvSpPr>
          <p:cNvPr id="210" name="Google Shape;210;p41"/>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rtl="0" algn="l">
              <a:lnSpc>
                <a:spcPct val="100000"/>
              </a:lnSpc>
              <a:spcBef>
                <a:spcPts val="0"/>
              </a:spcBef>
              <a:spcAft>
                <a:spcPts val="0"/>
              </a:spcAft>
              <a:buClr>
                <a:srgbClr val="000000"/>
              </a:buClr>
              <a:buSzPts val="3500"/>
              <a:buNone/>
              <a:defRPr sz="3500">
                <a:solidFill>
                  <a:srgbClr val="000000"/>
                </a:solidFill>
              </a:defRPr>
            </a:lvl1pPr>
            <a:lvl2pPr lvl="1" rtl="0" algn="l">
              <a:lnSpc>
                <a:spcPct val="100000"/>
              </a:lnSpc>
              <a:spcBef>
                <a:spcPts val="0"/>
              </a:spcBef>
              <a:spcAft>
                <a:spcPts val="0"/>
              </a:spcAft>
              <a:buSzPts val="5100"/>
              <a:buNone/>
              <a:defRPr/>
            </a:lvl2pPr>
            <a:lvl3pPr lvl="2" rtl="0" algn="l">
              <a:lnSpc>
                <a:spcPct val="100000"/>
              </a:lnSpc>
              <a:spcBef>
                <a:spcPts val="0"/>
              </a:spcBef>
              <a:spcAft>
                <a:spcPts val="0"/>
              </a:spcAft>
              <a:buSzPts val="5100"/>
              <a:buNone/>
              <a:defRPr/>
            </a:lvl3pPr>
            <a:lvl4pPr lvl="3" rtl="0" algn="l">
              <a:lnSpc>
                <a:spcPct val="100000"/>
              </a:lnSpc>
              <a:spcBef>
                <a:spcPts val="0"/>
              </a:spcBef>
              <a:spcAft>
                <a:spcPts val="0"/>
              </a:spcAft>
              <a:buSzPts val="5100"/>
              <a:buNone/>
              <a:defRPr/>
            </a:lvl4pPr>
            <a:lvl5pPr lvl="4" rtl="0" algn="l">
              <a:lnSpc>
                <a:spcPct val="100000"/>
              </a:lnSpc>
              <a:spcBef>
                <a:spcPts val="0"/>
              </a:spcBef>
              <a:spcAft>
                <a:spcPts val="0"/>
              </a:spcAft>
              <a:buSzPts val="5100"/>
              <a:buNone/>
              <a:defRPr/>
            </a:lvl5pPr>
            <a:lvl6pPr lvl="5" rtl="0" algn="l">
              <a:lnSpc>
                <a:spcPct val="100000"/>
              </a:lnSpc>
              <a:spcBef>
                <a:spcPts val="0"/>
              </a:spcBef>
              <a:spcAft>
                <a:spcPts val="0"/>
              </a:spcAft>
              <a:buSzPts val="5100"/>
              <a:buNone/>
              <a:defRPr/>
            </a:lvl6pPr>
            <a:lvl7pPr lvl="6" rtl="0" algn="l">
              <a:lnSpc>
                <a:spcPct val="100000"/>
              </a:lnSpc>
              <a:spcBef>
                <a:spcPts val="0"/>
              </a:spcBef>
              <a:spcAft>
                <a:spcPts val="0"/>
              </a:spcAft>
              <a:buSzPts val="5100"/>
              <a:buNone/>
              <a:defRPr/>
            </a:lvl7pPr>
            <a:lvl8pPr lvl="7" rtl="0" algn="l">
              <a:lnSpc>
                <a:spcPct val="100000"/>
              </a:lnSpc>
              <a:spcBef>
                <a:spcPts val="0"/>
              </a:spcBef>
              <a:spcAft>
                <a:spcPts val="0"/>
              </a:spcAft>
              <a:buSzPts val="5100"/>
              <a:buNone/>
              <a:defRPr/>
            </a:lvl8pPr>
            <a:lvl9pPr lvl="8" rtl="0" algn="l">
              <a:lnSpc>
                <a:spcPct val="100000"/>
              </a:lnSpc>
              <a:spcBef>
                <a:spcPts val="0"/>
              </a:spcBef>
              <a:spcAft>
                <a:spcPts val="0"/>
              </a:spcAft>
              <a:buSzPts val="5100"/>
              <a:buNone/>
              <a:defRPr/>
            </a:lvl9pPr>
          </a:lstStyle>
          <a:p/>
        </p:txBody>
      </p:sp>
      <p:sp>
        <p:nvSpPr>
          <p:cNvPr id="211" name="Google Shape;211;p41"/>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1"/>
          <p:cNvSpPr/>
          <p:nvPr/>
        </p:nvSpPr>
        <p:spPr>
          <a:xfrm rot="5400000">
            <a:off x="122857" y="1957800"/>
            <a:ext cx="875100" cy="113100"/>
          </a:xfrm>
          <a:prstGeom prst="rect">
            <a:avLst/>
          </a:prstGeom>
          <a:solidFill>
            <a:srgbClr val="EA00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1"/>
          <p:cNvSpPr/>
          <p:nvPr/>
        </p:nvSpPr>
        <p:spPr>
          <a:xfrm rot="5400000">
            <a:off x="6811700" y="785700"/>
            <a:ext cx="1696800" cy="113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4" name="Google Shape;214;p41"/>
          <p:cNvPicPr preferRelativeResize="0"/>
          <p:nvPr/>
        </p:nvPicPr>
        <p:blipFill rotWithShape="1">
          <a:blip r:embed="rId2">
            <a:alphaModFix/>
          </a:blip>
          <a:srcRect b="0" l="0" r="0" t="0"/>
          <a:stretch/>
        </p:blipFill>
        <p:spPr>
          <a:xfrm>
            <a:off x="7434400" y="4611843"/>
            <a:ext cx="1517769" cy="32963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AND_BODY_1_1">
    <p:bg>
      <p:bgPr>
        <a:gradFill>
          <a:gsLst>
            <a:gs pos="0">
              <a:srgbClr val="25A8E1"/>
            </a:gs>
            <a:gs pos="100000">
              <a:srgbClr val="29378F"/>
            </a:gs>
          </a:gsLst>
          <a:lin ang="2698631" scaled="0"/>
        </a:gradFill>
      </p:bgPr>
    </p:bg>
    <p:spTree>
      <p:nvGrpSpPr>
        <p:cNvPr id="215" name="Shape 215"/>
        <p:cNvGrpSpPr/>
        <p:nvPr/>
      </p:nvGrpSpPr>
      <p:grpSpPr>
        <a:xfrm>
          <a:off x="0" y="0"/>
          <a:ext cx="0" cy="0"/>
          <a:chOff x="0" y="0"/>
          <a:chExt cx="0" cy="0"/>
        </a:xfrm>
      </p:grpSpPr>
      <p:grpSp>
        <p:nvGrpSpPr>
          <p:cNvPr id="216" name="Google Shape;216;p42"/>
          <p:cNvGrpSpPr/>
          <p:nvPr/>
        </p:nvGrpSpPr>
        <p:grpSpPr>
          <a:xfrm>
            <a:off x="3500203" y="-104622"/>
            <a:ext cx="5769348" cy="5951750"/>
            <a:chOff x="3458353" y="512653"/>
            <a:chExt cx="5769348" cy="5951750"/>
          </a:xfrm>
        </p:grpSpPr>
        <p:pic>
          <p:nvPicPr>
            <p:cNvPr id="217" name="Google Shape;217;p42"/>
            <p:cNvPicPr preferRelativeResize="0"/>
            <p:nvPr/>
          </p:nvPicPr>
          <p:blipFill rotWithShape="1">
            <a:blip r:embed="rId2">
              <a:alphaModFix amt="64000"/>
            </a:blip>
            <a:srcRect b="0" l="0" r="0" t="0"/>
            <a:stretch/>
          </p:blipFill>
          <p:spPr>
            <a:xfrm rot="-5400000">
              <a:off x="4778713" y="2015415"/>
              <a:ext cx="5951750" cy="2946226"/>
            </a:xfrm>
            <a:prstGeom prst="rect">
              <a:avLst/>
            </a:prstGeom>
            <a:noFill/>
            <a:ln>
              <a:noFill/>
            </a:ln>
          </p:spPr>
        </p:pic>
        <p:pic>
          <p:nvPicPr>
            <p:cNvPr id="218" name="Google Shape;218;p42"/>
            <p:cNvPicPr preferRelativeResize="0"/>
            <p:nvPr/>
          </p:nvPicPr>
          <p:blipFill rotWithShape="1">
            <a:blip r:embed="rId2">
              <a:alphaModFix amt="64000"/>
            </a:blip>
            <a:srcRect b="0" l="0" r="0" t="0"/>
            <a:stretch/>
          </p:blipFill>
          <p:spPr>
            <a:xfrm rot="-5400000">
              <a:off x="1955591" y="2015415"/>
              <a:ext cx="5951750" cy="2946226"/>
            </a:xfrm>
            <a:prstGeom prst="rect">
              <a:avLst/>
            </a:prstGeom>
            <a:noFill/>
            <a:ln>
              <a:noFill/>
            </a:ln>
          </p:spPr>
        </p:pic>
      </p:grpSp>
      <p:sp>
        <p:nvSpPr>
          <p:cNvPr id="219" name="Google Shape;219;p42"/>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rtl="0" algn="l">
              <a:lnSpc>
                <a:spcPct val="100000"/>
              </a:lnSpc>
              <a:spcBef>
                <a:spcPts val="0"/>
              </a:spcBef>
              <a:spcAft>
                <a:spcPts val="0"/>
              </a:spcAft>
              <a:buSzPts val="3500"/>
              <a:buNone/>
              <a:defRPr sz="3500"/>
            </a:lvl1pPr>
            <a:lvl2pPr lvl="1" rtl="0" algn="l">
              <a:lnSpc>
                <a:spcPct val="100000"/>
              </a:lnSpc>
              <a:spcBef>
                <a:spcPts val="0"/>
              </a:spcBef>
              <a:spcAft>
                <a:spcPts val="0"/>
              </a:spcAft>
              <a:buSzPts val="5100"/>
              <a:buNone/>
              <a:defRPr/>
            </a:lvl2pPr>
            <a:lvl3pPr lvl="2" rtl="0" algn="l">
              <a:lnSpc>
                <a:spcPct val="100000"/>
              </a:lnSpc>
              <a:spcBef>
                <a:spcPts val="0"/>
              </a:spcBef>
              <a:spcAft>
                <a:spcPts val="0"/>
              </a:spcAft>
              <a:buSzPts val="5100"/>
              <a:buNone/>
              <a:defRPr/>
            </a:lvl3pPr>
            <a:lvl4pPr lvl="3" rtl="0" algn="l">
              <a:lnSpc>
                <a:spcPct val="100000"/>
              </a:lnSpc>
              <a:spcBef>
                <a:spcPts val="0"/>
              </a:spcBef>
              <a:spcAft>
                <a:spcPts val="0"/>
              </a:spcAft>
              <a:buSzPts val="5100"/>
              <a:buNone/>
              <a:defRPr/>
            </a:lvl4pPr>
            <a:lvl5pPr lvl="4" rtl="0" algn="l">
              <a:lnSpc>
                <a:spcPct val="100000"/>
              </a:lnSpc>
              <a:spcBef>
                <a:spcPts val="0"/>
              </a:spcBef>
              <a:spcAft>
                <a:spcPts val="0"/>
              </a:spcAft>
              <a:buSzPts val="5100"/>
              <a:buNone/>
              <a:defRPr/>
            </a:lvl5pPr>
            <a:lvl6pPr lvl="5" rtl="0" algn="l">
              <a:lnSpc>
                <a:spcPct val="100000"/>
              </a:lnSpc>
              <a:spcBef>
                <a:spcPts val="0"/>
              </a:spcBef>
              <a:spcAft>
                <a:spcPts val="0"/>
              </a:spcAft>
              <a:buSzPts val="5100"/>
              <a:buNone/>
              <a:defRPr/>
            </a:lvl6pPr>
            <a:lvl7pPr lvl="6" rtl="0" algn="l">
              <a:lnSpc>
                <a:spcPct val="100000"/>
              </a:lnSpc>
              <a:spcBef>
                <a:spcPts val="0"/>
              </a:spcBef>
              <a:spcAft>
                <a:spcPts val="0"/>
              </a:spcAft>
              <a:buSzPts val="5100"/>
              <a:buNone/>
              <a:defRPr/>
            </a:lvl7pPr>
            <a:lvl8pPr lvl="7" rtl="0" algn="l">
              <a:lnSpc>
                <a:spcPct val="100000"/>
              </a:lnSpc>
              <a:spcBef>
                <a:spcPts val="0"/>
              </a:spcBef>
              <a:spcAft>
                <a:spcPts val="0"/>
              </a:spcAft>
              <a:buSzPts val="5100"/>
              <a:buNone/>
              <a:defRPr/>
            </a:lvl8pPr>
            <a:lvl9pPr lvl="8" rtl="0" algn="l">
              <a:lnSpc>
                <a:spcPct val="100000"/>
              </a:lnSpc>
              <a:spcBef>
                <a:spcPts val="0"/>
              </a:spcBef>
              <a:spcAft>
                <a:spcPts val="0"/>
              </a:spcAft>
              <a:buSzPts val="5100"/>
              <a:buNone/>
              <a:defRPr/>
            </a:lvl9pPr>
          </a:lstStyle>
          <a:p/>
        </p:txBody>
      </p:sp>
      <p:sp>
        <p:nvSpPr>
          <p:cNvPr id="220" name="Google Shape;220;p42"/>
          <p:cNvSpPr/>
          <p:nvPr/>
        </p:nvSpPr>
        <p:spPr>
          <a:xfrm flipH="1">
            <a:off x="504050" y="1576800"/>
            <a:ext cx="7212600" cy="1140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2"/>
          <p:cNvSpPr/>
          <p:nvPr/>
        </p:nvSpPr>
        <p:spPr>
          <a:xfrm rot="5400000">
            <a:off x="122857" y="1957800"/>
            <a:ext cx="8751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2"/>
          <p:cNvSpPr/>
          <p:nvPr/>
        </p:nvSpPr>
        <p:spPr>
          <a:xfrm rot="5400000">
            <a:off x="6811700" y="785700"/>
            <a:ext cx="16968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3" name="Google Shape;223;p42"/>
          <p:cNvPicPr preferRelativeResize="0"/>
          <p:nvPr/>
        </p:nvPicPr>
        <p:blipFill rotWithShape="1">
          <a:blip r:embed="rId3">
            <a:alphaModFix/>
          </a:blip>
          <a:srcRect b="0" l="0" r="0" t="0"/>
          <a:stretch/>
        </p:blipFill>
        <p:spPr>
          <a:xfrm>
            <a:off x="7400354" y="4458500"/>
            <a:ext cx="1338247" cy="2909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1">
  <p:cSld name="TITLE_2_1_1_3">
    <p:bg>
      <p:bgPr>
        <a:solidFill>
          <a:srgbClr val="FFFFFF"/>
        </a:solidFill>
      </p:bgPr>
    </p:bg>
    <p:spTree>
      <p:nvGrpSpPr>
        <p:cNvPr id="224" name="Shape 224"/>
        <p:cNvGrpSpPr/>
        <p:nvPr/>
      </p:nvGrpSpPr>
      <p:grpSpPr>
        <a:xfrm>
          <a:off x="0" y="0"/>
          <a:ext cx="0" cy="0"/>
          <a:chOff x="0" y="0"/>
          <a:chExt cx="0" cy="0"/>
        </a:xfrm>
      </p:grpSpPr>
      <p:grpSp>
        <p:nvGrpSpPr>
          <p:cNvPr id="225" name="Google Shape;225;p43"/>
          <p:cNvGrpSpPr/>
          <p:nvPr/>
        </p:nvGrpSpPr>
        <p:grpSpPr>
          <a:xfrm>
            <a:off x="384048" y="0"/>
            <a:ext cx="2222100" cy="1115399"/>
            <a:chOff x="2500250" y="2823612"/>
            <a:chExt cx="2222100" cy="1115399"/>
          </a:xfrm>
        </p:grpSpPr>
        <p:sp>
          <p:nvSpPr>
            <p:cNvPr id="226" name="Google Shape;226;p43"/>
            <p:cNvSpPr/>
            <p:nvPr/>
          </p:nvSpPr>
          <p:spPr>
            <a:xfrm flipH="1">
              <a:off x="2500250" y="3271500"/>
              <a:ext cx="2222100" cy="91500"/>
            </a:xfrm>
            <a:prstGeom prst="rect">
              <a:avLst/>
            </a:prstGeom>
            <a:gradFill>
              <a:gsLst>
                <a:gs pos="0">
                  <a:srgbClr val="25A8E1"/>
                </a:gs>
                <a:gs pos="100000">
                  <a:srgbClr val="29378F"/>
                </a:gs>
              </a:gsLst>
              <a:lin ang="2700006"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3"/>
            <p:cNvSpPr/>
            <p:nvPr/>
          </p:nvSpPr>
          <p:spPr>
            <a:xfrm rot="5400000">
              <a:off x="2212250" y="3559511"/>
              <a:ext cx="667500" cy="91500"/>
            </a:xfrm>
            <a:prstGeom prst="rect">
              <a:avLst/>
            </a:prstGeom>
            <a:solidFill>
              <a:srgbClr val="29378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43"/>
            <p:cNvSpPr/>
            <p:nvPr/>
          </p:nvSpPr>
          <p:spPr>
            <a:xfrm rot="5400000">
              <a:off x="4406890" y="3047562"/>
              <a:ext cx="539400" cy="91500"/>
            </a:xfrm>
            <a:prstGeom prst="rect">
              <a:avLst/>
            </a:prstGeom>
            <a:gradFill>
              <a:gsLst>
                <a:gs pos="0">
                  <a:srgbClr val="29378F"/>
                </a:gs>
                <a:gs pos="100000">
                  <a:srgbClr val="25A8E1"/>
                </a:gs>
              </a:gsLst>
              <a:lin ang="2700006"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9" name="Google Shape;229;p4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rgbClr val="000000"/>
              </a:buClr>
              <a:buSzPts val="2000"/>
              <a:buFont typeface="Montserrat Black"/>
              <a:buNone/>
              <a:defRPr sz="2000">
                <a:solidFill>
                  <a:srgbClr val="000000"/>
                </a:solidFill>
                <a:latin typeface="Montserrat Black"/>
                <a:ea typeface="Montserrat Black"/>
                <a:cs typeface="Montserrat Black"/>
                <a:sym typeface="Montserrat Black"/>
              </a:defRPr>
            </a:lvl1pPr>
            <a:lvl2pPr lvl="1" rtl="0" algn="l">
              <a:lnSpc>
                <a:spcPct val="100000"/>
              </a:lnSpc>
              <a:spcBef>
                <a:spcPts val="0"/>
              </a:spcBef>
              <a:spcAft>
                <a:spcPts val="0"/>
              </a:spcAft>
              <a:buClr>
                <a:srgbClr val="000000"/>
              </a:buClr>
              <a:buSzPts val="2400"/>
              <a:buNone/>
              <a:defRPr sz="2400">
                <a:solidFill>
                  <a:srgbClr val="000000"/>
                </a:solidFill>
              </a:defRPr>
            </a:lvl2pPr>
            <a:lvl3pPr lvl="2" rtl="0" algn="l">
              <a:lnSpc>
                <a:spcPct val="100000"/>
              </a:lnSpc>
              <a:spcBef>
                <a:spcPts val="0"/>
              </a:spcBef>
              <a:spcAft>
                <a:spcPts val="0"/>
              </a:spcAft>
              <a:buClr>
                <a:srgbClr val="000000"/>
              </a:buClr>
              <a:buSzPts val="2400"/>
              <a:buNone/>
              <a:defRPr sz="2400">
                <a:solidFill>
                  <a:srgbClr val="000000"/>
                </a:solidFill>
              </a:defRPr>
            </a:lvl3pPr>
            <a:lvl4pPr lvl="3" rtl="0" algn="l">
              <a:lnSpc>
                <a:spcPct val="100000"/>
              </a:lnSpc>
              <a:spcBef>
                <a:spcPts val="0"/>
              </a:spcBef>
              <a:spcAft>
                <a:spcPts val="0"/>
              </a:spcAft>
              <a:buClr>
                <a:srgbClr val="000000"/>
              </a:buClr>
              <a:buSzPts val="2400"/>
              <a:buNone/>
              <a:defRPr sz="2400">
                <a:solidFill>
                  <a:srgbClr val="000000"/>
                </a:solidFill>
              </a:defRPr>
            </a:lvl4pPr>
            <a:lvl5pPr lvl="4" rtl="0" algn="l">
              <a:lnSpc>
                <a:spcPct val="100000"/>
              </a:lnSpc>
              <a:spcBef>
                <a:spcPts val="0"/>
              </a:spcBef>
              <a:spcAft>
                <a:spcPts val="0"/>
              </a:spcAft>
              <a:buClr>
                <a:srgbClr val="000000"/>
              </a:buClr>
              <a:buSzPts val="2400"/>
              <a:buNone/>
              <a:defRPr sz="2400">
                <a:solidFill>
                  <a:srgbClr val="000000"/>
                </a:solidFill>
              </a:defRPr>
            </a:lvl5pPr>
            <a:lvl6pPr lvl="5" rtl="0" algn="l">
              <a:lnSpc>
                <a:spcPct val="100000"/>
              </a:lnSpc>
              <a:spcBef>
                <a:spcPts val="0"/>
              </a:spcBef>
              <a:spcAft>
                <a:spcPts val="0"/>
              </a:spcAft>
              <a:buClr>
                <a:srgbClr val="000000"/>
              </a:buClr>
              <a:buSzPts val="2400"/>
              <a:buNone/>
              <a:defRPr sz="2400">
                <a:solidFill>
                  <a:srgbClr val="000000"/>
                </a:solidFill>
              </a:defRPr>
            </a:lvl6pPr>
            <a:lvl7pPr lvl="6" rtl="0" algn="l">
              <a:lnSpc>
                <a:spcPct val="100000"/>
              </a:lnSpc>
              <a:spcBef>
                <a:spcPts val="0"/>
              </a:spcBef>
              <a:spcAft>
                <a:spcPts val="0"/>
              </a:spcAft>
              <a:buClr>
                <a:srgbClr val="000000"/>
              </a:buClr>
              <a:buSzPts val="2400"/>
              <a:buNone/>
              <a:defRPr sz="2400">
                <a:solidFill>
                  <a:srgbClr val="000000"/>
                </a:solidFill>
              </a:defRPr>
            </a:lvl7pPr>
            <a:lvl8pPr lvl="7" rtl="0" algn="l">
              <a:lnSpc>
                <a:spcPct val="100000"/>
              </a:lnSpc>
              <a:spcBef>
                <a:spcPts val="0"/>
              </a:spcBef>
              <a:spcAft>
                <a:spcPts val="0"/>
              </a:spcAft>
              <a:buClr>
                <a:srgbClr val="000000"/>
              </a:buClr>
              <a:buSzPts val="2400"/>
              <a:buNone/>
              <a:defRPr sz="2400">
                <a:solidFill>
                  <a:srgbClr val="000000"/>
                </a:solidFill>
              </a:defRPr>
            </a:lvl8pPr>
            <a:lvl9pPr lvl="8" rtl="0" algn="l">
              <a:lnSpc>
                <a:spcPct val="100000"/>
              </a:lnSpc>
              <a:spcBef>
                <a:spcPts val="0"/>
              </a:spcBef>
              <a:spcAft>
                <a:spcPts val="0"/>
              </a:spcAft>
              <a:buClr>
                <a:srgbClr val="000000"/>
              </a:buClr>
              <a:buSzPts val="2400"/>
              <a:buNone/>
              <a:defRPr sz="2400">
                <a:solidFill>
                  <a:srgbClr val="000000"/>
                </a:solidFill>
              </a:defRPr>
            </a:lvl9pPr>
          </a:lstStyle>
          <a:p/>
        </p:txBody>
      </p:sp>
      <p:sp>
        <p:nvSpPr>
          <p:cNvPr id="230" name="Google Shape;230;p43"/>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Clr>
                <a:srgbClr val="000000"/>
              </a:buClr>
              <a:buSzPts val="2700"/>
              <a:buNone/>
              <a:defRPr sz="1300">
                <a:solidFill>
                  <a:srgbClr val="000000"/>
                </a:solidFill>
                <a:latin typeface="Montserrat SemiBold"/>
                <a:ea typeface="Montserrat SemiBold"/>
                <a:cs typeface="Montserrat SemiBold"/>
                <a:sym typeface="Montserrat SemiBold"/>
              </a:defRPr>
            </a:lvl1pPr>
            <a:lvl2pPr lvl="1" rtl="0" algn="l">
              <a:lnSpc>
                <a:spcPct val="100000"/>
              </a:lnSpc>
              <a:spcBef>
                <a:spcPts val="0"/>
              </a:spcBef>
              <a:spcAft>
                <a:spcPts val="0"/>
              </a:spcAft>
              <a:buClr>
                <a:srgbClr val="000000"/>
              </a:buClr>
              <a:buSzPts val="2700"/>
              <a:buNone/>
              <a:defRPr>
                <a:solidFill>
                  <a:srgbClr val="000000"/>
                </a:solidFill>
              </a:defRPr>
            </a:lvl2pPr>
            <a:lvl3pPr lvl="2" rtl="0" algn="l">
              <a:lnSpc>
                <a:spcPct val="100000"/>
              </a:lnSpc>
              <a:spcBef>
                <a:spcPts val="0"/>
              </a:spcBef>
              <a:spcAft>
                <a:spcPts val="0"/>
              </a:spcAft>
              <a:buClr>
                <a:srgbClr val="000000"/>
              </a:buClr>
              <a:buSzPts val="2700"/>
              <a:buNone/>
              <a:defRPr>
                <a:solidFill>
                  <a:srgbClr val="000000"/>
                </a:solidFill>
              </a:defRPr>
            </a:lvl3pPr>
            <a:lvl4pPr lvl="3" rtl="0" algn="l">
              <a:lnSpc>
                <a:spcPct val="100000"/>
              </a:lnSpc>
              <a:spcBef>
                <a:spcPts val="0"/>
              </a:spcBef>
              <a:spcAft>
                <a:spcPts val="0"/>
              </a:spcAft>
              <a:buClr>
                <a:srgbClr val="000000"/>
              </a:buClr>
              <a:buSzPts val="2700"/>
              <a:buNone/>
              <a:defRPr>
                <a:solidFill>
                  <a:srgbClr val="000000"/>
                </a:solidFill>
              </a:defRPr>
            </a:lvl4pPr>
            <a:lvl5pPr lvl="4" rtl="0" algn="l">
              <a:lnSpc>
                <a:spcPct val="100000"/>
              </a:lnSpc>
              <a:spcBef>
                <a:spcPts val="0"/>
              </a:spcBef>
              <a:spcAft>
                <a:spcPts val="0"/>
              </a:spcAft>
              <a:buClr>
                <a:srgbClr val="000000"/>
              </a:buClr>
              <a:buSzPts val="2700"/>
              <a:buNone/>
              <a:defRPr>
                <a:solidFill>
                  <a:srgbClr val="000000"/>
                </a:solidFill>
              </a:defRPr>
            </a:lvl5pPr>
            <a:lvl6pPr lvl="5" rtl="0" algn="l">
              <a:lnSpc>
                <a:spcPct val="100000"/>
              </a:lnSpc>
              <a:spcBef>
                <a:spcPts val="0"/>
              </a:spcBef>
              <a:spcAft>
                <a:spcPts val="0"/>
              </a:spcAft>
              <a:buClr>
                <a:srgbClr val="000000"/>
              </a:buClr>
              <a:buSzPts val="1900"/>
              <a:buNone/>
              <a:defRPr>
                <a:solidFill>
                  <a:srgbClr val="000000"/>
                </a:solidFill>
              </a:defRPr>
            </a:lvl6pPr>
            <a:lvl7pPr lvl="6" rtl="0" algn="l">
              <a:lnSpc>
                <a:spcPct val="100000"/>
              </a:lnSpc>
              <a:spcBef>
                <a:spcPts val="0"/>
              </a:spcBef>
              <a:spcAft>
                <a:spcPts val="0"/>
              </a:spcAft>
              <a:buClr>
                <a:srgbClr val="000000"/>
              </a:buClr>
              <a:buSzPts val="2700"/>
              <a:buNone/>
              <a:defRPr>
                <a:solidFill>
                  <a:srgbClr val="000000"/>
                </a:solidFill>
              </a:defRPr>
            </a:lvl7pPr>
            <a:lvl8pPr lvl="7" rtl="0" algn="l">
              <a:lnSpc>
                <a:spcPct val="100000"/>
              </a:lnSpc>
              <a:spcBef>
                <a:spcPts val="0"/>
              </a:spcBef>
              <a:spcAft>
                <a:spcPts val="0"/>
              </a:spcAft>
              <a:buClr>
                <a:srgbClr val="000000"/>
              </a:buClr>
              <a:buSzPts val="2700"/>
              <a:buNone/>
              <a:defRPr>
                <a:solidFill>
                  <a:srgbClr val="000000"/>
                </a:solidFill>
              </a:defRPr>
            </a:lvl8pPr>
            <a:lvl9pPr lvl="8" rtl="0" algn="l">
              <a:lnSpc>
                <a:spcPct val="100000"/>
              </a:lnSpc>
              <a:spcBef>
                <a:spcPts val="0"/>
              </a:spcBef>
              <a:spcAft>
                <a:spcPts val="0"/>
              </a:spcAft>
              <a:buClr>
                <a:srgbClr val="000000"/>
              </a:buClr>
              <a:buSzPts val="2700"/>
              <a:buNone/>
              <a:defRPr>
                <a:solidFill>
                  <a:srgbClr val="000000"/>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TITLE_2_1_1_2">
    <p:bg>
      <p:bgPr>
        <a:solidFill>
          <a:srgbClr val="FFFFFF"/>
        </a:solidFill>
      </p:bgPr>
    </p:bg>
    <p:spTree>
      <p:nvGrpSpPr>
        <p:cNvPr id="231" name="Shape 231"/>
        <p:cNvGrpSpPr/>
        <p:nvPr/>
      </p:nvGrpSpPr>
      <p:grpSpPr>
        <a:xfrm>
          <a:off x="0" y="0"/>
          <a:ext cx="0" cy="0"/>
          <a:chOff x="0" y="0"/>
          <a:chExt cx="0" cy="0"/>
        </a:xfrm>
      </p:grpSpPr>
      <p:sp>
        <p:nvSpPr>
          <p:cNvPr id="232" name="Google Shape;232;p4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rgbClr val="FFFFFF"/>
              </a:buClr>
              <a:buSzPts val="2000"/>
              <a:buFont typeface="Montserrat Black"/>
              <a:buNone/>
              <a:defRPr sz="2000">
                <a:solidFill>
                  <a:srgbClr val="FFFFFF"/>
                </a:solidFill>
                <a:latin typeface="Montserrat Black"/>
                <a:ea typeface="Montserrat Black"/>
                <a:cs typeface="Montserrat Black"/>
                <a:sym typeface="Montserrat Black"/>
              </a:defRPr>
            </a:lvl1pPr>
            <a:lvl2pPr lvl="1" rtl="0" algn="l">
              <a:lnSpc>
                <a:spcPct val="100000"/>
              </a:lnSpc>
              <a:spcBef>
                <a:spcPts val="0"/>
              </a:spcBef>
              <a:spcAft>
                <a:spcPts val="0"/>
              </a:spcAft>
              <a:buClr>
                <a:srgbClr val="FFFFFF"/>
              </a:buClr>
              <a:buSzPts val="2400"/>
              <a:buNone/>
              <a:defRPr sz="2400">
                <a:solidFill>
                  <a:srgbClr val="FFFFFF"/>
                </a:solidFill>
              </a:defRPr>
            </a:lvl2pPr>
            <a:lvl3pPr lvl="2" rtl="0" algn="l">
              <a:lnSpc>
                <a:spcPct val="100000"/>
              </a:lnSpc>
              <a:spcBef>
                <a:spcPts val="0"/>
              </a:spcBef>
              <a:spcAft>
                <a:spcPts val="0"/>
              </a:spcAft>
              <a:buClr>
                <a:srgbClr val="FFFFFF"/>
              </a:buClr>
              <a:buSzPts val="2400"/>
              <a:buNone/>
              <a:defRPr sz="2400">
                <a:solidFill>
                  <a:srgbClr val="FFFFFF"/>
                </a:solidFill>
              </a:defRPr>
            </a:lvl3pPr>
            <a:lvl4pPr lvl="3" rtl="0" algn="l">
              <a:lnSpc>
                <a:spcPct val="100000"/>
              </a:lnSpc>
              <a:spcBef>
                <a:spcPts val="0"/>
              </a:spcBef>
              <a:spcAft>
                <a:spcPts val="0"/>
              </a:spcAft>
              <a:buClr>
                <a:srgbClr val="FFFFFF"/>
              </a:buClr>
              <a:buSzPts val="2400"/>
              <a:buNone/>
              <a:defRPr sz="2400">
                <a:solidFill>
                  <a:srgbClr val="FFFFFF"/>
                </a:solidFill>
              </a:defRPr>
            </a:lvl4pPr>
            <a:lvl5pPr lvl="4" rtl="0" algn="l">
              <a:lnSpc>
                <a:spcPct val="100000"/>
              </a:lnSpc>
              <a:spcBef>
                <a:spcPts val="0"/>
              </a:spcBef>
              <a:spcAft>
                <a:spcPts val="0"/>
              </a:spcAft>
              <a:buClr>
                <a:srgbClr val="FFFFFF"/>
              </a:buClr>
              <a:buSzPts val="2400"/>
              <a:buNone/>
              <a:defRPr sz="2400">
                <a:solidFill>
                  <a:srgbClr val="FFFFFF"/>
                </a:solidFill>
              </a:defRPr>
            </a:lvl5pPr>
            <a:lvl6pPr lvl="5" rtl="0" algn="l">
              <a:lnSpc>
                <a:spcPct val="100000"/>
              </a:lnSpc>
              <a:spcBef>
                <a:spcPts val="0"/>
              </a:spcBef>
              <a:spcAft>
                <a:spcPts val="0"/>
              </a:spcAft>
              <a:buClr>
                <a:srgbClr val="FFFFFF"/>
              </a:buClr>
              <a:buSzPts val="2400"/>
              <a:buNone/>
              <a:defRPr sz="2400">
                <a:solidFill>
                  <a:srgbClr val="FFFFFF"/>
                </a:solidFill>
              </a:defRPr>
            </a:lvl6pPr>
            <a:lvl7pPr lvl="6" rtl="0" algn="l">
              <a:lnSpc>
                <a:spcPct val="100000"/>
              </a:lnSpc>
              <a:spcBef>
                <a:spcPts val="0"/>
              </a:spcBef>
              <a:spcAft>
                <a:spcPts val="0"/>
              </a:spcAft>
              <a:buClr>
                <a:srgbClr val="FFFFFF"/>
              </a:buClr>
              <a:buSzPts val="2400"/>
              <a:buNone/>
              <a:defRPr sz="2400">
                <a:solidFill>
                  <a:srgbClr val="FFFFFF"/>
                </a:solidFill>
              </a:defRPr>
            </a:lvl7pPr>
            <a:lvl8pPr lvl="7" rtl="0" algn="l">
              <a:lnSpc>
                <a:spcPct val="100000"/>
              </a:lnSpc>
              <a:spcBef>
                <a:spcPts val="0"/>
              </a:spcBef>
              <a:spcAft>
                <a:spcPts val="0"/>
              </a:spcAft>
              <a:buClr>
                <a:srgbClr val="FFFFFF"/>
              </a:buClr>
              <a:buSzPts val="2400"/>
              <a:buNone/>
              <a:defRPr sz="2400">
                <a:solidFill>
                  <a:srgbClr val="FFFFFF"/>
                </a:solidFill>
              </a:defRPr>
            </a:lvl8pPr>
            <a:lvl9pPr lvl="8" rtl="0" algn="l">
              <a:lnSpc>
                <a:spcPct val="100000"/>
              </a:lnSpc>
              <a:spcBef>
                <a:spcPts val="0"/>
              </a:spcBef>
              <a:spcAft>
                <a:spcPts val="0"/>
              </a:spcAft>
              <a:buClr>
                <a:srgbClr val="FFFFFF"/>
              </a:buClr>
              <a:buSzPts val="2400"/>
              <a:buNone/>
              <a:defRPr sz="2400">
                <a:solidFill>
                  <a:srgbClr val="FFFFFF"/>
                </a:solidFill>
              </a:defRPr>
            </a:lvl9pPr>
          </a:lstStyle>
          <a:p/>
        </p:txBody>
      </p:sp>
      <p:sp>
        <p:nvSpPr>
          <p:cNvPr id="233" name="Google Shape;233;p44"/>
          <p:cNvSpPr txBox="1"/>
          <p:nvPr>
            <p:ph idx="1" type="body"/>
          </p:nvPr>
        </p:nvSpPr>
        <p:spPr>
          <a:xfrm>
            <a:off x="652700" y="1152487"/>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Clr>
                <a:srgbClr val="FFFFFF"/>
              </a:buClr>
              <a:buSzPts val="1500"/>
              <a:buNone/>
              <a:defRPr sz="1500">
                <a:solidFill>
                  <a:srgbClr val="FFFFFF"/>
                </a:solidFill>
              </a:defRPr>
            </a:lvl1pPr>
            <a:lvl2pPr indent="-228600" lvl="1" marL="914400" rtl="0" algn="l">
              <a:lnSpc>
                <a:spcPct val="100000"/>
              </a:lnSpc>
              <a:spcBef>
                <a:spcPts val="0"/>
              </a:spcBef>
              <a:spcAft>
                <a:spcPts val="0"/>
              </a:spcAft>
              <a:buClr>
                <a:srgbClr val="FFFFFF"/>
              </a:buClr>
              <a:buSzPts val="1500"/>
              <a:buNone/>
              <a:defRPr sz="1500">
                <a:solidFill>
                  <a:srgbClr val="FFFFFF"/>
                </a:solidFill>
              </a:defRPr>
            </a:lvl2pPr>
            <a:lvl3pPr indent="-228600" lvl="2" marL="1371600" rtl="0" algn="l">
              <a:lnSpc>
                <a:spcPct val="100000"/>
              </a:lnSpc>
              <a:spcBef>
                <a:spcPts val="0"/>
              </a:spcBef>
              <a:spcAft>
                <a:spcPts val="0"/>
              </a:spcAft>
              <a:buClr>
                <a:srgbClr val="FFFFFF"/>
              </a:buClr>
              <a:buSzPts val="1500"/>
              <a:buNone/>
              <a:defRPr sz="1500">
                <a:solidFill>
                  <a:srgbClr val="FFFFFF"/>
                </a:solidFill>
              </a:defRPr>
            </a:lvl3pPr>
            <a:lvl4pPr indent="-228600" lvl="3" marL="1828800" rtl="0" algn="l">
              <a:lnSpc>
                <a:spcPct val="100000"/>
              </a:lnSpc>
              <a:spcBef>
                <a:spcPts val="0"/>
              </a:spcBef>
              <a:spcAft>
                <a:spcPts val="0"/>
              </a:spcAft>
              <a:buClr>
                <a:srgbClr val="FFFFFF"/>
              </a:buClr>
              <a:buSzPts val="1500"/>
              <a:buNone/>
              <a:defRPr sz="1500">
                <a:solidFill>
                  <a:srgbClr val="FFFFFF"/>
                </a:solidFill>
              </a:defRPr>
            </a:lvl4pPr>
            <a:lvl5pPr indent="-228600" lvl="4" marL="2286000" rtl="0" algn="l">
              <a:lnSpc>
                <a:spcPct val="100000"/>
              </a:lnSpc>
              <a:spcBef>
                <a:spcPts val="0"/>
              </a:spcBef>
              <a:spcAft>
                <a:spcPts val="0"/>
              </a:spcAft>
              <a:buClr>
                <a:srgbClr val="FFFFFF"/>
              </a:buClr>
              <a:buSzPts val="1500"/>
              <a:buNone/>
              <a:defRPr sz="1500">
                <a:solidFill>
                  <a:srgbClr val="FFFFFF"/>
                </a:solidFill>
              </a:defRPr>
            </a:lvl5pPr>
            <a:lvl6pPr indent="-323850" lvl="5" marL="2743200" rtl="0" algn="l">
              <a:lnSpc>
                <a:spcPct val="100000"/>
              </a:lnSpc>
              <a:spcBef>
                <a:spcPts val="0"/>
              </a:spcBef>
              <a:spcAft>
                <a:spcPts val="0"/>
              </a:spcAft>
              <a:buClr>
                <a:srgbClr val="FFFFFF"/>
              </a:buClr>
              <a:buSzPts val="1500"/>
              <a:buChar char="•"/>
              <a:defRPr sz="1500">
                <a:solidFill>
                  <a:srgbClr val="FFFFFF"/>
                </a:solidFill>
              </a:defRPr>
            </a:lvl6pPr>
            <a:lvl7pPr indent="-323850" lvl="6" marL="3200400" rtl="0" algn="l">
              <a:lnSpc>
                <a:spcPct val="100000"/>
              </a:lnSpc>
              <a:spcBef>
                <a:spcPts val="0"/>
              </a:spcBef>
              <a:spcAft>
                <a:spcPts val="0"/>
              </a:spcAft>
              <a:buClr>
                <a:srgbClr val="FFFFFF"/>
              </a:buClr>
              <a:buSzPts val="1500"/>
              <a:buChar char="•"/>
              <a:defRPr sz="1500">
                <a:solidFill>
                  <a:srgbClr val="FFFFFF"/>
                </a:solidFill>
              </a:defRPr>
            </a:lvl7pPr>
            <a:lvl8pPr indent="-323850" lvl="7" marL="3657600" rtl="0" algn="l">
              <a:lnSpc>
                <a:spcPct val="100000"/>
              </a:lnSpc>
              <a:spcBef>
                <a:spcPts val="0"/>
              </a:spcBef>
              <a:spcAft>
                <a:spcPts val="0"/>
              </a:spcAft>
              <a:buClr>
                <a:srgbClr val="FFFFFF"/>
              </a:buClr>
              <a:buSzPts val="1500"/>
              <a:buChar char="•"/>
              <a:defRPr sz="1500">
                <a:solidFill>
                  <a:srgbClr val="FFFFFF"/>
                </a:solidFill>
              </a:defRPr>
            </a:lvl8pPr>
            <a:lvl9pPr indent="-323850" lvl="8" marL="4114800" rtl="0" algn="l">
              <a:lnSpc>
                <a:spcPct val="100000"/>
              </a:lnSpc>
              <a:spcBef>
                <a:spcPts val="0"/>
              </a:spcBef>
              <a:spcAft>
                <a:spcPts val="0"/>
              </a:spcAft>
              <a:buClr>
                <a:srgbClr val="FFFFFF"/>
              </a:buClr>
              <a:buSzPts val="1500"/>
              <a:buChar char="•"/>
              <a:defRPr sz="1500">
                <a:solidFill>
                  <a:srgbClr val="FFFFFF"/>
                </a:solidFill>
              </a:defRPr>
            </a:lvl9pPr>
          </a:lstStyle>
          <a:p/>
        </p:txBody>
      </p:sp>
      <p:sp>
        <p:nvSpPr>
          <p:cNvPr id="234" name="Google Shape;234;p44"/>
          <p:cNvSpPr txBox="1"/>
          <p:nvPr>
            <p:ph idx="2" type="body"/>
          </p:nvPr>
        </p:nvSpPr>
        <p:spPr>
          <a:xfrm>
            <a:off x="3411859" y="1152487"/>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Clr>
                <a:srgbClr val="FFFFFF"/>
              </a:buClr>
              <a:buSzPts val="1500"/>
              <a:buNone/>
              <a:defRPr sz="1500">
                <a:solidFill>
                  <a:srgbClr val="FFFFFF"/>
                </a:solidFill>
              </a:defRPr>
            </a:lvl1pPr>
            <a:lvl2pPr indent="-228600" lvl="1" marL="914400" rtl="0" algn="l">
              <a:lnSpc>
                <a:spcPct val="100000"/>
              </a:lnSpc>
              <a:spcBef>
                <a:spcPts val="0"/>
              </a:spcBef>
              <a:spcAft>
                <a:spcPts val="0"/>
              </a:spcAft>
              <a:buClr>
                <a:srgbClr val="FFFFFF"/>
              </a:buClr>
              <a:buSzPts val="1500"/>
              <a:buNone/>
              <a:defRPr sz="1500">
                <a:solidFill>
                  <a:srgbClr val="FFFFFF"/>
                </a:solidFill>
              </a:defRPr>
            </a:lvl2pPr>
            <a:lvl3pPr indent="-228600" lvl="2" marL="1371600" rtl="0" algn="l">
              <a:lnSpc>
                <a:spcPct val="100000"/>
              </a:lnSpc>
              <a:spcBef>
                <a:spcPts val="0"/>
              </a:spcBef>
              <a:spcAft>
                <a:spcPts val="0"/>
              </a:spcAft>
              <a:buClr>
                <a:srgbClr val="FFFFFF"/>
              </a:buClr>
              <a:buSzPts val="1500"/>
              <a:buNone/>
              <a:defRPr sz="1500">
                <a:solidFill>
                  <a:srgbClr val="FFFFFF"/>
                </a:solidFill>
              </a:defRPr>
            </a:lvl3pPr>
            <a:lvl4pPr indent="-228600" lvl="3" marL="1828800" rtl="0" algn="l">
              <a:lnSpc>
                <a:spcPct val="100000"/>
              </a:lnSpc>
              <a:spcBef>
                <a:spcPts val="0"/>
              </a:spcBef>
              <a:spcAft>
                <a:spcPts val="0"/>
              </a:spcAft>
              <a:buClr>
                <a:srgbClr val="FFFFFF"/>
              </a:buClr>
              <a:buSzPts val="1500"/>
              <a:buNone/>
              <a:defRPr sz="1500">
                <a:solidFill>
                  <a:srgbClr val="FFFFFF"/>
                </a:solidFill>
              </a:defRPr>
            </a:lvl4pPr>
            <a:lvl5pPr indent="-228600" lvl="4" marL="2286000" rtl="0" algn="l">
              <a:lnSpc>
                <a:spcPct val="100000"/>
              </a:lnSpc>
              <a:spcBef>
                <a:spcPts val="0"/>
              </a:spcBef>
              <a:spcAft>
                <a:spcPts val="0"/>
              </a:spcAft>
              <a:buClr>
                <a:srgbClr val="FFFFFF"/>
              </a:buClr>
              <a:buSzPts val="1500"/>
              <a:buNone/>
              <a:defRPr sz="1500">
                <a:solidFill>
                  <a:srgbClr val="FFFFFF"/>
                </a:solidFill>
              </a:defRPr>
            </a:lvl5pPr>
            <a:lvl6pPr indent="-323850" lvl="5" marL="2743200" rtl="0" algn="l">
              <a:lnSpc>
                <a:spcPct val="100000"/>
              </a:lnSpc>
              <a:spcBef>
                <a:spcPts val="0"/>
              </a:spcBef>
              <a:spcAft>
                <a:spcPts val="0"/>
              </a:spcAft>
              <a:buClr>
                <a:srgbClr val="FFFFFF"/>
              </a:buClr>
              <a:buSzPts val="1500"/>
              <a:buChar char="•"/>
              <a:defRPr sz="1500">
                <a:solidFill>
                  <a:srgbClr val="FFFFFF"/>
                </a:solidFill>
              </a:defRPr>
            </a:lvl6pPr>
            <a:lvl7pPr indent="-323850" lvl="6" marL="3200400" rtl="0" algn="l">
              <a:lnSpc>
                <a:spcPct val="100000"/>
              </a:lnSpc>
              <a:spcBef>
                <a:spcPts val="0"/>
              </a:spcBef>
              <a:spcAft>
                <a:spcPts val="0"/>
              </a:spcAft>
              <a:buClr>
                <a:srgbClr val="FFFFFF"/>
              </a:buClr>
              <a:buSzPts val="1500"/>
              <a:buChar char="•"/>
              <a:defRPr sz="1500">
                <a:solidFill>
                  <a:srgbClr val="FFFFFF"/>
                </a:solidFill>
              </a:defRPr>
            </a:lvl7pPr>
            <a:lvl8pPr indent="-323850" lvl="7" marL="3657600" rtl="0" algn="l">
              <a:lnSpc>
                <a:spcPct val="100000"/>
              </a:lnSpc>
              <a:spcBef>
                <a:spcPts val="0"/>
              </a:spcBef>
              <a:spcAft>
                <a:spcPts val="0"/>
              </a:spcAft>
              <a:buClr>
                <a:srgbClr val="FFFFFF"/>
              </a:buClr>
              <a:buSzPts val="1500"/>
              <a:buChar char="•"/>
              <a:defRPr sz="1500">
                <a:solidFill>
                  <a:srgbClr val="FFFFFF"/>
                </a:solidFill>
              </a:defRPr>
            </a:lvl8pPr>
            <a:lvl9pPr indent="-323850" lvl="8" marL="4114800" rtl="0" algn="l">
              <a:lnSpc>
                <a:spcPct val="100000"/>
              </a:lnSpc>
              <a:spcBef>
                <a:spcPts val="0"/>
              </a:spcBef>
              <a:spcAft>
                <a:spcPts val="0"/>
              </a:spcAft>
              <a:buClr>
                <a:srgbClr val="FFFFFF"/>
              </a:buClr>
              <a:buSzPts val="1500"/>
              <a:buChar char="•"/>
              <a:defRPr sz="1500">
                <a:solidFill>
                  <a:srgbClr val="FFFFFF"/>
                </a:solidFill>
              </a:defRPr>
            </a:lvl9pPr>
          </a:lstStyle>
          <a:p/>
        </p:txBody>
      </p:sp>
      <p:sp>
        <p:nvSpPr>
          <p:cNvPr id="235" name="Google Shape;235;p44"/>
          <p:cNvSpPr txBox="1"/>
          <p:nvPr>
            <p:ph idx="3" type="body"/>
          </p:nvPr>
        </p:nvSpPr>
        <p:spPr>
          <a:xfrm>
            <a:off x="6204335" y="1139150"/>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Clr>
                <a:srgbClr val="FFFFFF"/>
              </a:buClr>
              <a:buSzPts val="1500"/>
              <a:buNone/>
              <a:defRPr sz="1500">
                <a:solidFill>
                  <a:srgbClr val="FFFFFF"/>
                </a:solidFill>
              </a:defRPr>
            </a:lvl1pPr>
            <a:lvl2pPr indent="-228600" lvl="1" marL="914400" rtl="0" algn="l">
              <a:lnSpc>
                <a:spcPct val="100000"/>
              </a:lnSpc>
              <a:spcBef>
                <a:spcPts val="0"/>
              </a:spcBef>
              <a:spcAft>
                <a:spcPts val="0"/>
              </a:spcAft>
              <a:buClr>
                <a:srgbClr val="FFFFFF"/>
              </a:buClr>
              <a:buSzPts val="1500"/>
              <a:buNone/>
              <a:defRPr sz="1500">
                <a:solidFill>
                  <a:srgbClr val="FFFFFF"/>
                </a:solidFill>
              </a:defRPr>
            </a:lvl2pPr>
            <a:lvl3pPr indent="-228600" lvl="2" marL="1371600" rtl="0" algn="l">
              <a:lnSpc>
                <a:spcPct val="100000"/>
              </a:lnSpc>
              <a:spcBef>
                <a:spcPts val="0"/>
              </a:spcBef>
              <a:spcAft>
                <a:spcPts val="0"/>
              </a:spcAft>
              <a:buClr>
                <a:srgbClr val="FFFFFF"/>
              </a:buClr>
              <a:buSzPts val="1500"/>
              <a:buNone/>
              <a:defRPr sz="1500">
                <a:solidFill>
                  <a:srgbClr val="FFFFFF"/>
                </a:solidFill>
              </a:defRPr>
            </a:lvl3pPr>
            <a:lvl4pPr indent="-228600" lvl="3" marL="1828800" rtl="0" algn="l">
              <a:lnSpc>
                <a:spcPct val="100000"/>
              </a:lnSpc>
              <a:spcBef>
                <a:spcPts val="0"/>
              </a:spcBef>
              <a:spcAft>
                <a:spcPts val="0"/>
              </a:spcAft>
              <a:buClr>
                <a:srgbClr val="FFFFFF"/>
              </a:buClr>
              <a:buSzPts val="1500"/>
              <a:buNone/>
              <a:defRPr sz="1500">
                <a:solidFill>
                  <a:srgbClr val="FFFFFF"/>
                </a:solidFill>
              </a:defRPr>
            </a:lvl4pPr>
            <a:lvl5pPr indent="-228600" lvl="4" marL="2286000" rtl="0" algn="l">
              <a:lnSpc>
                <a:spcPct val="100000"/>
              </a:lnSpc>
              <a:spcBef>
                <a:spcPts val="0"/>
              </a:spcBef>
              <a:spcAft>
                <a:spcPts val="0"/>
              </a:spcAft>
              <a:buClr>
                <a:srgbClr val="FFFFFF"/>
              </a:buClr>
              <a:buSzPts val="1500"/>
              <a:buNone/>
              <a:defRPr sz="1500">
                <a:solidFill>
                  <a:srgbClr val="FFFFFF"/>
                </a:solidFill>
              </a:defRPr>
            </a:lvl5pPr>
            <a:lvl6pPr indent="-323850" lvl="5" marL="2743200" rtl="0" algn="l">
              <a:lnSpc>
                <a:spcPct val="100000"/>
              </a:lnSpc>
              <a:spcBef>
                <a:spcPts val="0"/>
              </a:spcBef>
              <a:spcAft>
                <a:spcPts val="0"/>
              </a:spcAft>
              <a:buClr>
                <a:srgbClr val="FFFFFF"/>
              </a:buClr>
              <a:buSzPts val="1500"/>
              <a:buChar char="•"/>
              <a:defRPr sz="1500">
                <a:solidFill>
                  <a:srgbClr val="FFFFFF"/>
                </a:solidFill>
              </a:defRPr>
            </a:lvl6pPr>
            <a:lvl7pPr indent="-323850" lvl="6" marL="3200400" rtl="0" algn="l">
              <a:lnSpc>
                <a:spcPct val="100000"/>
              </a:lnSpc>
              <a:spcBef>
                <a:spcPts val="0"/>
              </a:spcBef>
              <a:spcAft>
                <a:spcPts val="0"/>
              </a:spcAft>
              <a:buClr>
                <a:srgbClr val="FFFFFF"/>
              </a:buClr>
              <a:buSzPts val="1500"/>
              <a:buChar char="•"/>
              <a:defRPr sz="1500">
                <a:solidFill>
                  <a:srgbClr val="FFFFFF"/>
                </a:solidFill>
              </a:defRPr>
            </a:lvl7pPr>
            <a:lvl8pPr indent="-323850" lvl="7" marL="3657600" rtl="0" algn="l">
              <a:lnSpc>
                <a:spcPct val="100000"/>
              </a:lnSpc>
              <a:spcBef>
                <a:spcPts val="0"/>
              </a:spcBef>
              <a:spcAft>
                <a:spcPts val="0"/>
              </a:spcAft>
              <a:buClr>
                <a:srgbClr val="FFFFFF"/>
              </a:buClr>
              <a:buSzPts val="1500"/>
              <a:buChar char="•"/>
              <a:defRPr sz="1500">
                <a:solidFill>
                  <a:srgbClr val="FFFFFF"/>
                </a:solidFill>
              </a:defRPr>
            </a:lvl8pPr>
            <a:lvl9pPr indent="-323850" lvl="8" marL="4114800" rtl="0" algn="l">
              <a:lnSpc>
                <a:spcPct val="100000"/>
              </a:lnSpc>
              <a:spcBef>
                <a:spcPts val="0"/>
              </a:spcBef>
              <a:spcAft>
                <a:spcPts val="0"/>
              </a:spcAft>
              <a:buClr>
                <a:srgbClr val="FFFFFF"/>
              </a:buClr>
              <a:buSzPts val="1500"/>
              <a:buChar char="•"/>
              <a:defRPr sz="1500">
                <a:solidFill>
                  <a:srgbClr val="FFFFFF"/>
                </a:solidFill>
              </a:defRPr>
            </a:lvl9pPr>
          </a:lstStyle>
          <a:p/>
        </p:txBody>
      </p:sp>
      <p:sp>
        <p:nvSpPr>
          <p:cNvPr id="236" name="Google Shape;236;p44"/>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4"/>
          <p:cNvSpPr/>
          <p:nvPr/>
        </p:nvSpPr>
        <p:spPr>
          <a:xfrm rot="5400000">
            <a:off x="115550" y="648650"/>
            <a:ext cx="648600" cy="114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4"/>
          <p:cNvSpPr/>
          <p:nvPr/>
        </p:nvSpPr>
        <p:spPr>
          <a:xfrm>
            <a:off x="-76200" y="915950"/>
            <a:ext cx="573000" cy="114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AND_BODY_1">
    <p:bg>
      <p:bgPr>
        <a:gradFill>
          <a:gsLst>
            <a:gs pos="0">
              <a:schemeClr val="accent1"/>
            </a:gs>
            <a:gs pos="100000">
              <a:schemeClr val="accent2"/>
            </a:gs>
          </a:gsLst>
          <a:lin ang="0" scaled="0"/>
        </a:gradFill>
      </p:bgPr>
    </p:bg>
    <p:spTree>
      <p:nvGrpSpPr>
        <p:cNvPr id="239" name="Shape 239"/>
        <p:cNvGrpSpPr/>
        <p:nvPr/>
      </p:nvGrpSpPr>
      <p:grpSpPr>
        <a:xfrm>
          <a:off x="0" y="0"/>
          <a:ext cx="0" cy="0"/>
          <a:chOff x="0" y="0"/>
          <a:chExt cx="0" cy="0"/>
        </a:xfrm>
      </p:grpSpPr>
      <p:sp>
        <p:nvSpPr>
          <p:cNvPr id="240" name="Google Shape;240;p45"/>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rtl="0" algn="l">
              <a:lnSpc>
                <a:spcPct val="100000"/>
              </a:lnSpc>
              <a:spcBef>
                <a:spcPts val="0"/>
              </a:spcBef>
              <a:spcAft>
                <a:spcPts val="0"/>
              </a:spcAft>
              <a:buSzPts val="3500"/>
              <a:buNone/>
              <a:defRPr sz="3500"/>
            </a:lvl1pPr>
            <a:lvl2pPr lvl="1" rtl="0" algn="l">
              <a:lnSpc>
                <a:spcPct val="100000"/>
              </a:lnSpc>
              <a:spcBef>
                <a:spcPts val="0"/>
              </a:spcBef>
              <a:spcAft>
                <a:spcPts val="0"/>
              </a:spcAft>
              <a:buSzPts val="5100"/>
              <a:buNone/>
              <a:defRPr/>
            </a:lvl2pPr>
            <a:lvl3pPr lvl="2" rtl="0" algn="l">
              <a:lnSpc>
                <a:spcPct val="100000"/>
              </a:lnSpc>
              <a:spcBef>
                <a:spcPts val="0"/>
              </a:spcBef>
              <a:spcAft>
                <a:spcPts val="0"/>
              </a:spcAft>
              <a:buSzPts val="5100"/>
              <a:buNone/>
              <a:defRPr/>
            </a:lvl3pPr>
            <a:lvl4pPr lvl="3" rtl="0" algn="l">
              <a:lnSpc>
                <a:spcPct val="100000"/>
              </a:lnSpc>
              <a:spcBef>
                <a:spcPts val="0"/>
              </a:spcBef>
              <a:spcAft>
                <a:spcPts val="0"/>
              </a:spcAft>
              <a:buSzPts val="5100"/>
              <a:buNone/>
              <a:defRPr/>
            </a:lvl4pPr>
            <a:lvl5pPr lvl="4" rtl="0" algn="l">
              <a:lnSpc>
                <a:spcPct val="100000"/>
              </a:lnSpc>
              <a:spcBef>
                <a:spcPts val="0"/>
              </a:spcBef>
              <a:spcAft>
                <a:spcPts val="0"/>
              </a:spcAft>
              <a:buSzPts val="5100"/>
              <a:buNone/>
              <a:defRPr/>
            </a:lvl5pPr>
            <a:lvl6pPr lvl="5" rtl="0" algn="l">
              <a:lnSpc>
                <a:spcPct val="100000"/>
              </a:lnSpc>
              <a:spcBef>
                <a:spcPts val="0"/>
              </a:spcBef>
              <a:spcAft>
                <a:spcPts val="0"/>
              </a:spcAft>
              <a:buSzPts val="5100"/>
              <a:buNone/>
              <a:defRPr/>
            </a:lvl6pPr>
            <a:lvl7pPr lvl="6" rtl="0" algn="l">
              <a:lnSpc>
                <a:spcPct val="100000"/>
              </a:lnSpc>
              <a:spcBef>
                <a:spcPts val="0"/>
              </a:spcBef>
              <a:spcAft>
                <a:spcPts val="0"/>
              </a:spcAft>
              <a:buSzPts val="5100"/>
              <a:buNone/>
              <a:defRPr/>
            </a:lvl7pPr>
            <a:lvl8pPr lvl="7" rtl="0" algn="l">
              <a:lnSpc>
                <a:spcPct val="100000"/>
              </a:lnSpc>
              <a:spcBef>
                <a:spcPts val="0"/>
              </a:spcBef>
              <a:spcAft>
                <a:spcPts val="0"/>
              </a:spcAft>
              <a:buSzPts val="5100"/>
              <a:buNone/>
              <a:defRPr/>
            </a:lvl8pPr>
            <a:lvl9pPr lvl="8" rtl="0" algn="l">
              <a:lnSpc>
                <a:spcPct val="100000"/>
              </a:lnSpc>
              <a:spcBef>
                <a:spcPts val="0"/>
              </a:spcBef>
              <a:spcAft>
                <a:spcPts val="0"/>
              </a:spcAft>
              <a:buSzPts val="5100"/>
              <a:buNone/>
              <a:defRPr/>
            </a:lvl9pPr>
          </a:lstStyle>
          <a:p/>
        </p:txBody>
      </p:sp>
      <p:grpSp>
        <p:nvGrpSpPr>
          <p:cNvPr id="241" name="Google Shape;241;p45"/>
          <p:cNvGrpSpPr/>
          <p:nvPr/>
        </p:nvGrpSpPr>
        <p:grpSpPr>
          <a:xfrm>
            <a:off x="3500203" y="-104622"/>
            <a:ext cx="5769348" cy="5951750"/>
            <a:chOff x="3458353" y="512653"/>
            <a:chExt cx="5769348" cy="5951750"/>
          </a:xfrm>
        </p:grpSpPr>
        <p:pic>
          <p:nvPicPr>
            <p:cNvPr id="242" name="Google Shape;242;p45"/>
            <p:cNvPicPr preferRelativeResize="0"/>
            <p:nvPr/>
          </p:nvPicPr>
          <p:blipFill rotWithShape="1">
            <a:blip r:embed="rId2">
              <a:alphaModFix amt="64000"/>
            </a:blip>
            <a:srcRect b="0" l="0" r="0" t="0"/>
            <a:stretch/>
          </p:blipFill>
          <p:spPr>
            <a:xfrm rot="-5400000">
              <a:off x="4778713" y="2015415"/>
              <a:ext cx="5951750" cy="2946226"/>
            </a:xfrm>
            <a:prstGeom prst="rect">
              <a:avLst/>
            </a:prstGeom>
            <a:noFill/>
            <a:ln>
              <a:noFill/>
            </a:ln>
          </p:spPr>
        </p:pic>
        <p:pic>
          <p:nvPicPr>
            <p:cNvPr id="243" name="Google Shape;243;p45"/>
            <p:cNvPicPr preferRelativeResize="0"/>
            <p:nvPr/>
          </p:nvPicPr>
          <p:blipFill rotWithShape="1">
            <a:blip r:embed="rId2">
              <a:alphaModFix amt="64000"/>
            </a:blip>
            <a:srcRect b="0" l="0" r="0" t="0"/>
            <a:stretch/>
          </p:blipFill>
          <p:spPr>
            <a:xfrm rot="-5400000">
              <a:off x="1955591" y="2015415"/>
              <a:ext cx="5951750" cy="2946226"/>
            </a:xfrm>
            <a:prstGeom prst="rect">
              <a:avLst/>
            </a:prstGeom>
            <a:noFill/>
            <a:ln>
              <a:noFill/>
            </a:ln>
          </p:spPr>
        </p:pic>
      </p:grpSp>
      <p:sp>
        <p:nvSpPr>
          <p:cNvPr id="244" name="Google Shape;244;p45"/>
          <p:cNvSpPr/>
          <p:nvPr/>
        </p:nvSpPr>
        <p:spPr>
          <a:xfrm flipH="1">
            <a:off x="504050" y="1576800"/>
            <a:ext cx="72126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5"/>
          <p:cNvSpPr/>
          <p:nvPr/>
        </p:nvSpPr>
        <p:spPr>
          <a:xfrm rot="5400000">
            <a:off x="122857" y="1957800"/>
            <a:ext cx="8751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5"/>
          <p:cNvSpPr/>
          <p:nvPr/>
        </p:nvSpPr>
        <p:spPr>
          <a:xfrm rot="5400000">
            <a:off x="6811700" y="785700"/>
            <a:ext cx="16968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7" name="Google Shape;247;p45"/>
          <p:cNvPicPr preferRelativeResize="0"/>
          <p:nvPr/>
        </p:nvPicPr>
        <p:blipFill rotWithShape="1">
          <a:blip r:embed="rId3">
            <a:alphaModFix/>
          </a:blip>
          <a:srcRect b="0" l="0" r="0" t="0"/>
          <a:stretch/>
        </p:blipFill>
        <p:spPr>
          <a:xfrm>
            <a:off x="7400354" y="4458500"/>
            <a:ext cx="1338247" cy="290925"/>
          </a:xfrm>
          <a:prstGeom prst="rect">
            <a:avLst/>
          </a:prstGeom>
          <a:noFill/>
          <a:ln>
            <a:noFill/>
          </a:ln>
        </p:spPr>
      </p:pic>
      <p:pic>
        <p:nvPicPr>
          <p:cNvPr id="248" name="Google Shape;248;p45"/>
          <p:cNvPicPr preferRelativeResize="0"/>
          <p:nvPr/>
        </p:nvPicPr>
        <p:blipFill rotWithShape="1">
          <a:blip r:embed="rId4">
            <a:alphaModFix/>
          </a:blip>
          <a:srcRect b="28968" l="7347" r="7611" t="32550"/>
          <a:stretch/>
        </p:blipFill>
        <p:spPr>
          <a:xfrm>
            <a:off x="288000" y="4389675"/>
            <a:ext cx="2088003" cy="4285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Gradient" type="tx">
  <p:cSld name="TITLE_AND_BODY">
    <p:bg>
      <p:bgPr>
        <a:gradFill>
          <a:gsLst>
            <a:gs pos="0">
              <a:schemeClr val="accent1"/>
            </a:gs>
            <a:gs pos="100000">
              <a:schemeClr val="accent2"/>
            </a:gs>
          </a:gsLst>
          <a:lin ang="0" scaled="0"/>
        </a:gradFill>
      </p:bgPr>
    </p:bg>
    <p:spTree>
      <p:nvGrpSpPr>
        <p:cNvPr id="249" name="Shape 249"/>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Gradient">
  <p:cSld name="TITLE_AND_BODY_5">
    <p:bg>
      <p:bgPr>
        <a:gradFill>
          <a:gsLst>
            <a:gs pos="0">
              <a:srgbClr val="25A8E1"/>
            </a:gs>
            <a:gs pos="100000">
              <a:srgbClr val="29378F"/>
            </a:gs>
          </a:gsLst>
          <a:lin ang="2698631" scaled="0"/>
        </a:gradFill>
      </p:bgPr>
    </p:bg>
    <p:spTree>
      <p:nvGrpSpPr>
        <p:cNvPr id="250" name="Shape 250"/>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type="title">
  <p:cSld name="TITLE">
    <p:bg>
      <p:bgPr>
        <a:solidFill>
          <a:srgbClr val="000000"/>
        </a:solidFill>
      </p:bgPr>
    </p:bg>
    <p:spTree>
      <p:nvGrpSpPr>
        <p:cNvPr id="251" name="Shape 25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ontent slide">
  <p:cSld name="TITLE_2">
    <p:bg>
      <p:bgPr>
        <a:gradFill>
          <a:gsLst>
            <a:gs pos="0">
              <a:srgbClr val="25A8E1"/>
            </a:gs>
            <a:gs pos="100000">
              <a:srgbClr val="29378F"/>
            </a:gs>
          </a:gsLst>
          <a:lin ang="2698631" scaled="0"/>
        </a:gradFill>
      </p:bgPr>
    </p:bg>
    <p:spTree>
      <p:nvGrpSpPr>
        <p:cNvPr id="252" name="Shape 252"/>
        <p:cNvGrpSpPr/>
        <p:nvPr/>
      </p:nvGrpSpPr>
      <p:grpSpPr>
        <a:xfrm>
          <a:off x="0" y="0"/>
          <a:ext cx="0" cy="0"/>
          <a:chOff x="0" y="0"/>
          <a:chExt cx="0" cy="0"/>
        </a:xfrm>
      </p:grpSpPr>
      <p:sp>
        <p:nvSpPr>
          <p:cNvPr id="253" name="Google Shape;253;p49"/>
          <p:cNvSpPr/>
          <p:nvPr/>
        </p:nvSpPr>
        <p:spPr>
          <a:xfrm flipH="1">
            <a:off x="382825" y="457550"/>
            <a:ext cx="7800600" cy="114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9"/>
          <p:cNvSpPr/>
          <p:nvPr/>
        </p:nvSpPr>
        <p:spPr>
          <a:xfrm rot="5400000">
            <a:off x="166850" y="673550"/>
            <a:ext cx="546000" cy="114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56" name="Google Shape;256;p49"/>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2700"/>
              <a:buNone/>
              <a:defRPr/>
            </a:lvl2pPr>
            <a:lvl3pPr lvl="2" rtl="0" algn="l">
              <a:lnSpc>
                <a:spcPct val="100000"/>
              </a:lnSpc>
              <a:spcBef>
                <a:spcPts val="0"/>
              </a:spcBef>
              <a:spcAft>
                <a:spcPts val="0"/>
              </a:spcAft>
              <a:buSzPts val="2700"/>
              <a:buNone/>
              <a:defRPr/>
            </a:lvl3pPr>
            <a:lvl4pPr lvl="3" rtl="0" algn="l">
              <a:lnSpc>
                <a:spcPct val="100000"/>
              </a:lnSpc>
              <a:spcBef>
                <a:spcPts val="0"/>
              </a:spcBef>
              <a:spcAft>
                <a:spcPts val="0"/>
              </a:spcAft>
              <a:buSzPts val="2700"/>
              <a:buNone/>
              <a:defRPr/>
            </a:lvl4pPr>
            <a:lvl5pPr lvl="4" rtl="0" algn="l">
              <a:lnSpc>
                <a:spcPct val="100000"/>
              </a:lnSpc>
              <a:spcBef>
                <a:spcPts val="0"/>
              </a:spcBef>
              <a:spcAft>
                <a:spcPts val="0"/>
              </a:spcAft>
              <a:buSzPts val="27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2700"/>
              <a:buNone/>
              <a:defRPr/>
            </a:lvl7pPr>
            <a:lvl8pPr lvl="7" rtl="0" algn="l">
              <a:lnSpc>
                <a:spcPct val="100000"/>
              </a:lnSpc>
              <a:spcBef>
                <a:spcPts val="0"/>
              </a:spcBef>
              <a:spcAft>
                <a:spcPts val="0"/>
              </a:spcAft>
              <a:buSzPts val="2700"/>
              <a:buNone/>
              <a:defRPr/>
            </a:lvl8pPr>
            <a:lvl9pPr lvl="8" rtl="0" algn="l">
              <a:lnSpc>
                <a:spcPct val="100000"/>
              </a:lnSpc>
              <a:spcBef>
                <a:spcPts val="0"/>
              </a:spcBef>
              <a:spcAft>
                <a:spcPts val="0"/>
              </a:spcAft>
              <a:buSzPts val="2700"/>
              <a:buNone/>
              <a:defRPr/>
            </a:lvl9pPr>
          </a:lstStyle>
          <a:p/>
        </p:txBody>
      </p:sp>
      <p:sp>
        <p:nvSpPr>
          <p:cNvPr id="257" name="Google Shape;257;p49"/>
          <p:cNvSpPr/>
          <p:nvPr/>
        </p:nvSpPr>
        <p:spPr>
          <a:xfrm rot="5400000">
            <a:off x="7840675" y="228750"/>
            <a:ext cx="571500" cy="114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p:cSld name="TITLE_2_1">
    <p:bg>
      <p:bgPr>
        <a:gradFill>
          <a:gsLst>
            <a:gs pos="0">
              <a:schemeClr val="accent1"/>
            </a:gs>
            <a:gs pos="100000">
              <a:schemeClr val="accent2"/>
            </a:gs>
          </a:gsLst>
          <a:lin ang="0" scaled="0"/>
        </a:gradFill>
      </p:bgPr>
    </p:bg>
    <p:spTree>
      <p:nvGrpSpPr>
        <p:cNvPr id="258" name="Shape 258"/>
        <p:cNvGrpSpPr/>
        <p:nvPr/>
      </p:nvGrpSpPr>
      <p:grpSpPr>
        <a:xfrm>
          <a:off x="0" y="0"/>
          <a:ext cx="0" cy="0"/>
          <a:chOff x="0" y="0"/>
          <a:chExt cx="0" cy="0"/>
        </a:xfrm>
      </p:grpSpPr>
      <p:sp>
        <p:nvSpPr>
          <p:cNvPr id="259" name="Google Shape;259;p50"/>
          <p:cNvSpPr/>
          <p:nvPr/>
        </p:nvSpPr>
        <p:spPr>
          <a:xfrm flipH="1">
            <a:off x="382875" y="457550"/>
            <a:ext cx="88758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50"/>
          <p:cNvSpPr/>
          <p:nvPr/>
        </p:nvSpPr>
        <p:spPr>
          <a:xfrm rot="5400000">
            <a:off x="166850" y="673550"/>
            <a:ext cx="5460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62" name="Google Shape;262;p50"/>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2700"/>
              <a:buNone/>
              <a:defRPr/>
            </a:lvl2pPr>
            <a:lvl3pPr lvl="2" rtl="0" algn="l">
              <a:lnSpc>
                <a:spcPct val="100000"/>
              </a:lnSpc>
              <a:spcBef>
                <a:spcPts val="0"/>
              </a:spcBef>
              <a:spcAft>
                <a:spcPts val="0"/>
              </a:spcAft>
              <a:buSzPts val="2700"/>
              <a:buNone/>
              <a:defRPr/>
            </a:lvl3pPr>
            <a:lvl4pPr lvl="3" rtl="0" algn="l">
              <a:lnSpc>
                <a:spcPct val="100000"/>
              </a:lnSpc>
              <a:spcBef>
                <a:spcPts val="0"/>
              </a:spcBef>
              <a:spcAft>
                <a:spcPts val="0"/>
              </a:spcAft>
              <a:buSzPts val="2700"/>
              <a:buNone/>
              <a:defRPr/>
            </a:lvl4pPr>
            <a:lvl5pPr lvl="4" rtl="0" algn="l">
              <a:lnSpc>
                <a:spcPct val="100000"/>
              </a:lnSpc>
              <a:spcBef>
                <a:spcPts val="0"/>
              </a:spcBef>
              <a:spcAft>
                <a:spcPts val="0"/>
              </a:spcAft>
              <a:buSzPts val="27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2700"/>
              <a:buNone/>
              <a:defRPr/>
            </a:lvl7pPr>
            <a:lvl8pPr lvl="7" rtl="0" algn="l">
              <a:lnSpc>
                <a:spcPct val="100000"/>
              </a:lnSpc>
              <a:spcBef>
                <a:spcPts val="0"/>
              </a:spcBef>
              <a:spcAft>
                <a:spcPts val="0"/>
              </a:spcAft>
              <a:buSzPts val="2700"/>
              <a:buNone/>
              <a:defRPr/>
            </a:lvl8pPr>
            <a:lvl9pPr lvl="8" rtl="0" algn="l">
              <a:lnSpc>
                <a:spcPct val="100000"/>
              </a:lnSpc>
              <a:spcBef>
                <a:spcPts val="0"/>
              </a:spcBef>
              <a:spcAft>
                <a:spcPts val="0"/>
              </a:spcAft>
              <a:buSzPts val="27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p:cSld name="TITLE_2_1_1">
    <p:bg>
      <p:bgPr>
        <a:solidFill>
          <a:srgbClr val="000000"/>
        </a:solidFill>
      </p:bgPr>
    </p:bg>
    <p:spTree>
      <p:nvGrpSpPr>
        <p:cNvPr id="263" name="Shape 263"/>
        <p:cNvGrpSpPr/>
        <p:nvPr/>
      </p:nvGrpSpPr>
      <p:grpSpPr>
        <a:xfrm>
          <a:off x="0" y="0"/>
          <a:ext cx="0" cy="0"/>
          <a:chOff x="0" y="0"/>
          <a:chExt cx="0" cy="0"/>
        </a:xfrm>
      </p:grpSpPr>
      <p:sp>
        <p:nvSpPr>
          <p:cNvPr id="264" name="Google Shape;264;p5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65" name="Google Shape;265;p51"/>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1"/>
          <p:cNvSpPr/>
          <p:nvPr/>
        </p:nvSpPr>
        <p:spPr>
          <a:xfrm rot="5400000">
            <a:off x="94753" y="740237"/>
            <a:ext cx="6720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1"/>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1"/>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2700"/>
              <a:buNone/>
              <a:defRPr/>
            </a:lvl2pPr>
            <a:lvl3pPr lvl="2" rtl="0" algn="l">
              <a:lnSpc>
                <a:spcPct val="100000"/>
              </a:lnSpc>
              <a:spcBef>
                <a:spcPts val="0"/>
              </a:spcBef>
              <a:spcAft>
                <a:spcPts val="0"/>
              </a:spcAft>
              <a:buSzPts val="2700"/>
              <a:buNone/>
              <a:defRPr/>
            </a:lvl3pPr>
            <a:lvl4pPr lvl="3" rtl="0" algn="l">
              <a:lnSpc>
                <a:spcPct val="100000"/>
              </a:lnSpc>
              <a:spcBef>
                <a:spcPts val="0"/>
              </a:spcBef>
              <a:spcAft>
                <a:spcPts val="0"/>
              </a:spcAft>
              <a:buSzPts val="2700"/>
              <a:buNone/>
              <a:defRPr/>
            </a:lvl4pPr>
            <a:lvl5pPr lvl="4" rtl="0" algn="l">
              <a:lnSpc>
                <a:spcPct val="100000"/>
              </a:lnSpc>
              <a:spcBef>
                <a:spcPts val="0"/>
              </a:spcBef>
              <a:spcAft>
                <a:spcPts val="0"/>
              </a:spcAft>
              <a:buSzPts val="27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2700"/>
              <a:buNone/>
              <a:defRPr/>
            </a:lvl7pPr>
            <a:lvl8pPr lvl="7" rtl="0" algn="l">
              <a:lnSpc>
                <a:spcPct val="100000"/>
              </a:lnSpc>
              <a:spcBef>
                <a:spcPts val="0"/>
              </a:spcBef>
              <a:spcAft>
                <a:spcPts val="0"/>
              </a:spcAft>
              <a:buSzPts val="2700"/>
              <a:buNone/>
              <a:defRPr/>
            </a:lvl8pPr>
            <a:lvl9pPr lvl="8" rtl="0" algn="l">
              <a:lnSpc>
                <a:spcPct val="100000"/>
              </a:lnSpc>
              <a:spcBef>
                <a:spcPts val="0"/>
              </a:spcBef>
              <a:spcAft>
                <a:spcPts val="0"/>
              </a:spcAft>
              <a:buSzPts val="27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1">
  <p:cSld name="TITLE_2_1_1_2_1">
    <p:bg>
      <p:bgPr>
        <a:solidFill>
          <a:srgbClr val="000000"/>
        </a:solidFill>
      </p:bgPr>
    </p:bg>
    <p:spTree>
      <p:nvGrpSpPr>
        <p:cNvPr id="269" name="Shape 269"/>
        <p:cNvGrpSpPr/>
        <p:nvPr/>
      </p:nvGrpSpPr>
      <p:grpSpPr>
        <a:xfrm>
          <a:off x="0" y="0"/>
          <a:ext cx="0" cy="0"/>
          <a:chOff x="0" y="0"/>
          <a:chExt cx="0" cy="0"/>
        </a:xfrm>
      </p:grpSpPr>
      <p:sp>
        <p:nvSpPr>
          <p:cNvPr id="270" name="Google Shape;270;p5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71" name="Google Shape;271;p5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2"/>
          <p:cNvSpPr/>
          <p:nvPr/>
        </p:nvSpPr>
        <p:spPr>
          <a:xfrm rot="5400000">
            <a:off x="39350" y="648650"/>
            <a:ext cx="648600" cy="114000"/>
          </a:xfrm>
          <a:prstGeom prst="rect">
            <a:avLst/>
          </a:prstGeom>
          <a:solidFill>
            <a:srgbClr val="293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2"/>
          <p:cNvSpPr/>
          <p:nvPr/>
        </p:nvSpPr>
        <p:spPr>
          <a:xfrm>
            <a:off x="-152400" y="915950"/>
            <a:ext cx="573000" cy="114000"/>
          </a:xfrm>
          <a:prstGeom prst="rect">
            <a:avLst/>
          </a:prstGeom>
          <a:solidFill>
            <a:srgbClr val="293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2"/>
          <p:cNvSpPr txBox="1"/>
          <p:nvPr>
            <p:ph idx="1" type="body"/>
          </p:nvPr>
        </p:nvSpPr>
        <p:spPr>
          <a:xfrm>
            <a:off x="652700" y="1152487"/>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275" name="Google Shape;275;p52"/>
          <p:cNvSpPr txBox="1"/>
          <p:nvPr>
            <p:ph idx="2" type="body"/>
          </p:nvPr>
        </p:nvSpPr>
        <p:spPr>
          <a:xfrm>
            <a:off x="3411859" y="1152487"/>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276" name="Google Shape;276;p52"/>
          <p:cNvSpPr txBox="1"/>
          <p:nvPr>
            <p:ph idx="3" type="body"/>
          </p:nvPr>
        </p:nvSpPr>
        <p:spPr>
          <a:xfrm>
            <a:off x="6204335" y="1139150"/>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p:cSld name="TITLE_2_1_1_2_2">
    <p:bg>
      <p:bgPr>
        <a:solidFill>
          <a:srgbClr val="000000"/>
        </a:solidFill>
      </p:bgPr>
    </p:bg>
    <p:spTree>
      <p:nvGrpSpPr>
        <p:cNvPr id="277" name="Shape 277"/>
        <p:cNvGrpSpPr/>
        <p:nvPr/>
      </p:nvGrpSpPr>
      <p:grpSpPr>
        <a:xfrm>
          <a:off x="0" y="0"/>
          <a:ext cx="0" cy="0"/>
          <a:chOff x="0" y="0"/>
          <a:chExt cx="0" cy="0"/>
        </a:xfrm>
      </p:grpSpPr>
      <p:sp>
        <p:nvSpPr>
          <p:cNvPr id="278" name="Google Shape;278;p5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79" name="Google Shape;279;p5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3"/>
          <p:cNvSpPr/>
          <p:nvPr/>
        </p:nvSpPr>
        <p:spPr>
          <a:xfrm rot="5400000">
            <a:off x="125050" y="709926"/>
            <a:ext cx="6114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3"/>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3"/>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283" name="Google Shape;283;p53"/>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1 1">
  <p:cSld name="TITLE_2_1_1_2_1_1">
    <p:bg>
      <p:bgPr>
        <a:solidFill>
          <a:srgbClr val="000000"/>
        </a:solidFill>
      </p:bgPr>
    </p:bg>
    <p:spTree>
      <p:nvGrpSpPr>
        <p:cNvPr id="284" name="Shape 284"/>
        <p:cNvGrpSpPr/>
        <p:nvPr/>
      </p:nvGrpSpPr>
      <p:grpSpPr>
        <a:xfrm>
          <a:off x="0" y="0"/>
          <a:ext cx="0" cy="0"/>
          <a:chOff x="0" y="0"/>
          <a:chExt cx="0" cy="0"/>
        </a:xfrm>
      </p:grpSpPr>
      <p:sp>
        <p:nvSpPr>
          <p:cNvPr id="285" name="Google Shape;285;p5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86" name="Google Shape;286;p54"/>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54"/>
          <p:cNvSpPr/>
          <p:nvPr/>
        </p:nvSpPr>
        <p:spPr>
          <a:xfrm rot="5400000">
            <a:off x="94753" y="740237"/>
            <a:ext cx="672000" cy="87000"/>
          </a:xfrm>
          <a:prstGeom prst="rect">
            <a:avLst/>
          </a:prstGeom>
          <a:solidFill>
            <a:srgbClr val="293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4"/>
          <p:cNvSpPr/>
          <p:nvPr/>
        </p:nvSpPr>
        <p:spPr>
          <a:xfrm rot="5400000">
            <a:off x="2295575" y="224100"/>
            <a:ext cx="535200" cy="870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54"/>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290" name="Google Shape;290;p54"/>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ontent slide 2">
  <p:cSld name="TITLE_2_1_1_1">
    <p:bg>
      <p:bgPr>
        <a:solidFill>
          <a:srgbClr val="000000"/>
        </a:solidFill>
      </p:bgPr>
    </p:bg>
    <p:spTree>
      <p:nvGrpSpPr>
        <p:cNvPr id="291" name="Shape 291"/>
        <p:cNvGrpSpPr/>
        <p:nvPr/>
      </p:nvGrpSpPr>
      <p:grpSpPr>
        <a:xfrm>
          <a:off x="0" y="0"/>
          <a:ext cx="0" cy="0"/>
          <a:chOff x="0" y="0"/>
          <a:chExt cx="0" cy="0"/>
        </a:xfrm>
      </p:grpSpPr>
      <p:sp>
        <p:nvSpPr>
          <p:cNvPr id="292" name="Google Shape;292;p5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93" name="Google Shape;293;p55"/>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5"/>
          <p:cNvSpPr/>
          <p:nvPr/>
        </p:nvSpPr>
        <p:spPr>
          <a:xfrm rot="5400000">
            <a:off x="125050" y="709926"/>
            <a:ext cx="611400" cy="87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5"/>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2700"/>
              <a:buNone/>
              <a:defRPr/>
            </a:lvl2pPr>
            <a:lvl3pPr lvl="2" rtl="0" algn="l">
              <a:lnSpc>
                <a:spcPct val="100000"/>
              </a:lnSpc>
              <a:spcBef>
                <a:spcPts val="0"/>
              </a:spcBef>
              <a:spcAft>
                <a:spcPts val="0"/>
              </a:spcAft>
              <a:buSzPts val="2700"/>
              <a:buNone/>
              <a:defRPr/>
            </a:lvl3pPr>
            <a:lvl4pPr lvl="3" rtl="0" algn="l">
              <a:lnSpc>
                <a:spcPct val="100000"/>
              </a:lnSpc>
              <a:spcBef>
                <a:spcPts val="0"/>
              </a:spcBef>
              <a:spcAft>
                <a:spcPts val="0"/>
              </a:spcAft>
              <a:buSzPts val="2700"/>
              <a:buNone/>
              <a:defRPr/>
            </a:lvl4pPr>
            <a:lvl5pPr lvl="4" rtl="0" algn="l">
              <a:lnSpc>
                <a:spcPct val="100000"/>
              </a:lnSpc>
              <a:spcBef>
                <a:spcPts val="0"/>
              </a:spcBef>
              <a:spcAft>
                <a:spcPts val="0"/>
              </a:spcAft>
              <a:buSzPts val="27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2700"/>
              <a:buNone/>
              <a:defRPr/>
            </a:lvl7pPr>
            <a:lvl8pPr lvl="7" rtl="0" algn="l">
              <a:lnSpc>
                <a:spcPct val="100000"/>
              </a:lnSpc>
              <a:spcBef>
                <a:spcPts val="0"/>
              </a:spcBef>
              <a:spcAft>
                <a:spcPts val="0"/>
              </a:spcAft>
              <a:buSzPts val="2700"/>
              <a:buNone/>
              <a:defRPr/>
            </a:lvl8pPr>
            <a:lvl9pPr lvl="8" rtl="0" algn="l">
              <a:lnSpc>
                <a:spcPct val="100000"/>
              </a:lnSpc>
              <a:spcBef>
                <a:spcPts val="0"/>
              </a:spcBef>
              <a:spcAft>
                <a:spcPts val="0"/>
              </a:spcAft>
              <a:buSzPts val="27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p:cSld name="TITLE_1">
    <p:bg>
      <p:bgPr>
        <a:solidFill>
          <a:srgbClr val="000000"/>
        </a:solidFill>
      </p:bgPr>
    </p:bg>
    <p:spTree>
      <p:nvGrpSpPr>
        <p:cNvPr id="296" name="Shape 296"/>
        <p:cNvGrpSpPr/>
        <p:nvPr/>
      </p:nvGrpSpPr>
      <p:grpSpPr>
        <a:xfrm>
          <a:off x="0" y="0"/>
          <a:ext cx="0" cy="0"/>
          <a:chOff x="0" y="0"/>
          <a:chExt cx="0" cy="0"/>
        </a:xfrm>
      </p:grpSpPr>
      <p:sp>
        <p:nvSpPr>
          <p:cNvPr id="297" name="Google Shape;297;p56"/>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pic>
        <p:nvPicPr>
          <p:cNvPr id="298" name="Google Shape;298;p56"/>
          <p:cNvPicPr preferRelativeResize="0"/>
          <p:nvPr/>
        </p:nvPicPr>
        <p:blipFill rotWithShape="1">
          <a:blip r:embed="rId2">
            <a:alphaModFix/>
          </a:blip>
          <a:srcRect b="0" l="0" r="0" t="0"/>
          <a:stretch/>
        </p:blipFill>
        <p:spPr>
          <a:xfrm>
            <a:off x="2975050" y="456025"/>
            <a:ext cx="8270744" cy="5240902"/>
          </a:xfrm>
          <a:prstGeom prst="rect">
            <a:avLst/>
          </a:prstGeom>
          <a:noFill/>
          <a:ln>
            <a:noFill/>
          </a:ln>
        </p:spPr>
      </p:pic>
      <p:sp>
        <p:nvSpPr>
          <p:cNvPr id="299" name="Google Shape;299;p56"/>
          <p:cNvSpPr txBox="1"/>
          <p:nvPr>
            <p:ph type="title"/>
          </p:nvPr>
        </p:nvSpPr>
        <p:spPr>
          <a:xfrm>
            <a:off x="231925" y="431025"/>
            <a:ext cx="3505800" cy="10725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1700"/>
              <a:buFont typeface="Montserrat Black"/>
              <a:buNone/>
              <a:defRPr sz="17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00" name="Google Shape;300;p56"/>
          <p:cNvSpPr txBox="1"/>
          <p:nvPr>
            <p:ph idx="1" type="subTitle"/>
          </p:nvPr>
        </p:nvSpPr>
        <p:spPr>
          <a:xfrm>
            <a:off x="231925" y="1493100"/>
            <a:ext cx="35058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2700"/>
              <a:buNone/>
              <a:defRPr/>
            </a:lvl2pPr>
            <a:lvl3pPr lvl="2" rtl="0" algn="l">
              <a:lnSpc>
                <a:spcPct val="100000"/>
              </a:lnSpc>
              <a:spcBef>
                <a:spcPts val="0"/>
              </a:spcBef>
              <a:spcAft>
                <a:spcPts val="0"/>
              </a:spcAft>
              <a:buSzPts val="2700"/>
              <a:buNone/>
              <a:defRPr/>
            </a:lvl3pPr>
            <a:lvl4pPr lvl="3" rtl="0" algn="l">
              <a:lnSpc>
                <a:spcPct val="100000"/>
              </a:lnSpc>
              <a:spcBef>
                <a:spcPts val="0"/>
              </a:spcBef>
              <a:spcAft>
                <a:spcPts val="0"/>
              </a:spcAft>
              <a:buSzPts val="2700"/>
              <a:buNone/>
              <a:defRPr/>
            </a:lvl4pPr>
            <a:lvl5pPr lvl="4" rtl="0" algn="l">
              <a:lnSpc>
                <a:spcPct val="100000"/>
              </a:lnSpc>
              <a:spcBef>
                <a:spcPts val="0"/>
              </a:spcBef>
              <a:spcAft>
                <a:spcPts val="0"/>
              </a:spcAft>
              <a:buSzPts val="27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2700"/>
              <a:buNone/>
              <a:defRPr/>
            </a:lvl7pPr>
            <a:lvl8pPr lvl="7" rtl="0" algn="l">
              <a:lnSpc>
                <a:spcPct val="100000"/>
              </a:lnSpc>
              <a:spcBef>
                <a:spcPts val="0"/>
              </a:spcBef>
              <a:spcAft>
                <a:spcPts val="0"/>
              </a:spcAft>
              <a:buSzPts val="2700"/>
              <a:buNone/>
              <a:defRPr/>
            </a:lvl8pPr>
            <a:lvl9pPr lvl="8" rtl="0" algn="l">
              <a:lnSpc>
                <a:spcPct val="100000"/>
              </a:lnSpc>
              <a:spcBef>
                <a:spcPts val="0"/>
              </a:spcBef>
              <a:spcAft>
                <a:spcPts val="0"/>
              </a:spcAft>
              <a:buSzPts val="27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1">
  <p:cSld name="TITLE_1_2">
    <p:bg>
      <p:bgPr>
        <a:solidFill>
          <a:srgbClr val="000000"/>
        </a:solidFill>
      </p:bgPr>
    </p:bg>
    <p:spTree>
      <p:nvGrpSpPr>
        <p:cNvPr id="301" name="Shape 301"/>
        <p:cNvGrpSpPr/>
        <p:nvPr/>
      </p:nvGrpSpPr>
      <p:grpSpPr>
        <a:xfrm>
          <a:off x="0" y="0"/>
          <a:ext cx="0" cy="0"/>
          <a:chOff x="0" y="0"/>
          <a:chExt cx="0" cy="0"/>
        </a:xfrm>
      </p:grpSpPr>
      <p:sp>
        <p:nvSpPr>
          <p:cNvPr id="302" name="Google Shape;302;p57"/>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
        <p:nvSpPr>
          <p:cNvPr id="303" name="Google Shape;303;p57"/>
          <p:cNvSpPr txBox="1"/>
          <p:nvPr>
            <p:ph type="title"/>
          </p:nvPr>
        </p:nvSpPr>
        <p:spPr>
          <a:xfrm>
            <a:off x="231925" y="314025"/>
            <a:ext cx="8702700" cy="683400"/>
          </a:xfrm>
          <a:prstGeom prst="rect">
            <a:avLst/>
          </a:prstGeom>
          <a:noFill/>
          <a:ln>
            <a:noFill/>
          </a:ln>
        </p:spPr>
        <p:txBody>
          <a:bodyPr anchorCtr="0" anchor="b" bIns="45700" lIns="45700" spcFirstLastPara="1" rIns="45700" wrap="square" tIns="45700">
            <a:noAutofit/>
          </a:bodyPr>
          <a:lstStyle>
            <a:lvl1pPr lvl="0" rtl="0" algn="ctr">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304" name="Google Shape;304;p57"/>
          <p:cNvPicPr preferRelativeResize="0"/>
          <p:nvPr/>
        </p:nvPicPr>
        <p:blipFill rotWithShape="1">
          <a:blip r:embed="rId2">
            <a:alphaModFix/>
          </a:blip>
          <a:srcRect b="0" l="0" r="0" t="0"/>
          <a:stretch/>
        </p:blipFill>
        <p:spPr>
          <a:xfrm>
            <a:off x="948098" y="937700"/>
            <a:ext cx="7247806" cy="4592673"/>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phone right 1">
  <p:cSld name="TITLE_1_1">
    <p:bg>
      <p:bgPr>
        <a:solidFill>
          <a:srgbClr val="000000"/>
        </a:solidFill>
      </p:bgPr>
    </p:bg>
    <p:spTree>
      <p:nvGrpSpPr>
        <p:cNvPr id="305" name="Shape 305"/>
        <p:cNvGrpSpPr/>
        <p:nvPr/>
      </p:nvGrpSpPr>
      <p:grpSpPr>
        <a:xfrm>
          <a:off x="0" y="0"/>
          <a:ext cx="0" cy="0"/>
          <a:chOff x="0" y="0"/>
          <a:chExt cx="0" cy="0"/>
        </a:xfrm>
      </p:grpSpPr>
      <p:sp>
        <p:nvSpPr>
          <p:cNvPr id="306" name="Google Shape;306;p58"/>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
        <p:nvSpPr>
          <p:cNvPr id="307" name="Google Shape;307;p58"/>
          <p:cNvSpPr txBox="1"/>
          <p:nvPr/>
        </p:nvSpPr>
        <p:spPr>
          <a:xfrm>
            <a:off x="398700" y="403700"/>
            <a:ext cx="3156600" cy="60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Montserrat"/>
                <a:ea typeface="Montserrat"/>
                <a:cs typeface="Montserrat"/>
                <a:sym typeface="Montserrat"/>
              </a:rPr>
              <a:t>Headline content</a:t>
            </a:r>
            <a:endParaRPr b="1" i="0" sz="1800" u="none" cap="none" strike="noStrike">
              <a:solidFill>
                <a:srgbClr val="FFFFFF"/>
              </a:solidFill>
              <a:latin typeface="Montserrat"/>
              <a:ea typeface="Montserrat"/>
              <a:cs typeface="Montserrat"/>
              <a:sym typeface="Montserrat"/>
            </a:endParaRPr>
          </a:p>
        </p:txBody>
      </p:sp>
      <p:sp>
        <p:nvSpPr>
          <p:cNvPr id="308" name="Google Shape;308;p58"/>
          <p:cNvSpPr txBox="1"/>
          <p:nvPr>
            <p:ph type="title"/>
          </p:nvPr>
        </p:nvSpPr>
        <p:spPr>
          <a:xfrm>
            <a:off x="231925" y="431025"/>
            <a:ext cx="4244700" cy="10725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1700"/>
              <a:buFont typeface="Montserrat Black"/>
              <a:buNone/>
              <a:defRPr sz="17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09" name="Google Shape;309;p58"/>
          <p:cNvSpPr txBox="1"/>
          <p:nvPr>
            <p:ph idx="1" type="subTitle"/>
          </p:nvPr>
        </p:nvSpPr>
        <p:spPr>
          <a:xfrm>
            <a:off x="231925" y="1493100"/>
            <a:ext cx="42447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2700"/>
              <a:buNone/>
              <a:defRPr/>
            </a:lvl2pPr>
            <a:lvl3pPr lvl="2" rtl="0" algn="l">
              <a:lnSpc>
                <a:spcPct val="100000"/>
              </a:lnSpc>
              <a:spcBef>
                <a:spcPts val="0"/>
              </a:spcBef>
              <a:spcAft>
                <a:spcPts val="0"/>
              </a:spcAft>
              <a:buSzPts val="2700"/>
              <a:buNone/>
              <a:defRPr/>
            </a:lvl3pPr>
            <a:lvl4pPr lvl="3" rtl="0" algn="l">
              <a:lnSpc>
                <a:spcPct val="100000"/>
              </a:lnSpc>
              <a:spcBef>
                <a:spcPts val="0"/>
              </a:spcBef>
              <a:spcAft>
                <a:spcPts val="0"/>
              </a:spcAft>
              <a:buSzPts val="2700"/>
              <a:buNone/>
              <a:defRPr/>
            </a:lvl4pPr>
            <a:lvl5pPr lvl="4" rtl="0" algn="l">
              <a:lnSpc>
                <a:spcPct val="100000"/>
              </a:lnSpc>
              <a:spcBef>
                <a:spcPts val="0"/>
              </a:spcBef>
              <a:spcAft>
                <a:spcPts val="0"/>
              </a:spcAft>
              <a:buSzPts val="27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2700"/>
              <a:buNone/>
              <a:defRPr/>
            </a:lvl7pPr>
            <a:lvl8pPr lvl="7" rtl="0" algn="l">
              <a:lnSpc>
                <a:spcPct val="100000"/>
              </a:lnSpc>
              <a:spcBef>
                <a:spcPts val="0"/>
              </a:spcBef>
              <a:spcAft>
                <a:spcPts val="0"/>
              </a:spcAft>
              <a:buSzPts val="2700"/>
              <a:buNone/>
              <a:defRPr/>
            </a:lvl8pPr>
            <a:lvl9pPr lvl="8" rtl="0" algn="l">
              <a:lnSpc>
                <a:spcPct val="100000"/>
              </a:lnSpc>
              <a:spcBef>
                <a:spcPts val="0"/>
              </a:spcBef>
              <a:spcAft>
                <a:spcPts val="0"/>
              </a:spcAft>
              <a:buSzPts val="2700"/>
              <a:buNone/>
              <a:defRPr/>
            </a:lvl9pPr>
          </a:lstStyle>
          <a:p/>
        </p:txBody>
      </p:sp>
      <p:sp>
        <p:nvSpPr>
          <p:cNvPr id="310" name="Google Shape;310;p58"/>
          <p:cNvSpPr/>
          <p:nvPr/>
        </p:nvSpPr>
        <p:spPr>
          <a:xfrm>
            <a:off x="4934325" y="763200"/>
            <a:ext cx="3409800" cy="7104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1" name="Google Shape;311;p58"/>
          <p:cNvPicPr preferRelativeResize="0"/>
          <p:nvPr/>
        </p:nvPicPr>
        <p:blipFill rotWithShape="1">
          <a:blip r:embed="rId2">
            <a:alphaModFix/>
          </a:blip>
          <a:srcRect b="0" l="0" r="0" t="0"/>
          <a:stretch/>
        </p:blipFill>
        <p:spPr>
          <a:xfrm>
            <a:off x="4800975" y="549550"/>
            <a:ext cx="3676650" cy="7450326"/>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1 1">
  <p:cSld name="TITLE_AND_BODY_1_2_1">
    <p:bg>
      <p:bgPr>
        <a:solidFill>
          <a:srgbClr val="000000"/>
        </a:solidFill>
      </p:bgPr>
    </p:bg>
    <p:spTree>
      <p:nvGrpSpPr>
        <p:cNvPr id="312" name="Shape 312"/>
        <p:cNvGrpSpPr/>
        <p:nvPr/>
      </p:nvGrpSpPr>
      <p:grpSpPr>
        <a:xfrm>
          <a:off x="0" y="0"/>
          <a:ext cx="0" cy="0"/>
          <a:chOff x="0" y="0"/>
          <a:chExt cx="0" cy="0"/>
        </a:xfrm>
      </p:grpSpPr>
      <p:sp>
        <p:nvSpPr>
          <p:cNvPr id="313" name="Google Shape;313;p59"/>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rtl="0" algn="l">
              <a:lnSpc>
                <a:spcPct val="100000"/>
              </a:lnSpc>
              <a:spcBef>
                <a:spcPts val="0"/>
              </a:spcBef>
              <a:spcAft>
                <a:spcPts val="0"/>
              </a:spcAft>
              <a:buSzPts val="3500"/>
              <a:buNone/>
              <a:defRPr sz="3500"/>
            </a:lvl1pPr>
            <a:lvl2pPr lvl="1" rtl="0" algn="l">
              <a:lnSpc>
                <a:spcPct val="100000"/>
              </a:lnSpc>
              <a:spcBef>
                <a:spcPts val="0"/>
              </a:spcBef>
              <a:spcAft>
                <a:spcPts val="0"/>
              </a:spcAft>
              <a:buSzPts val="5100"/>
              <a:buNone/>
              <a:defRPr/>
            </a:lvl2pPr>
            <a:lvl3pPr lvl="2" rtl="0" algn="l">
              <a:lnSpc>
                <a:spcPct val="100000"/>
              </a:lnSpc>
              <a:spcBef>
                <a:spcPts val="0"/>
              </a:spcBef>
              <a:spcAft>
                <a:spcPts val="0"/>
              </a:spcAft>
              <a:buSzPts val="5100"/>
              <a:buNone/>
              <a:defRPr/>
            </a:lvl3pPr>
            <a:lvl4pPr lvl="3" rtl="0" algn="l">
              <a:lnSpc>
                <a:spcPct val="100000"/>
              </a:lnSpc>
              <a:spcBef>
                <a:spcPts val="0"/>
              </a:spcBef>
              <a:spcAft>
                <a:spcPts val="0"/>
              </a:spcAft>
              <a:buSzPts val="5100"/>
              <a:buNone/>
              <a:defRPr/>
            </a:lvl4pPr>
            <a:lvl5pPr lvl="4" rtl="0" algn="l">
              <a:lnSpc>
                <a:spcPct val="100000"/>
              </a:lnSpc>
              <a:spcBef>
                <a:spcPts val="0"/>
              </a:spcBef>
              <a:spcAft>
                <a:spcPts val="0"/>
              </a:spcAft>
              <a:buSzPts val="5100"/>
              <a:buNone/>
              <a:defRPr/>
            </a:lvl5pPr>
            <a:lvl6pPr lvl="5" rtl="0" algn="l">
              <a:lnSpc>
                <a:spcPct val="100000"/>
              </a:lnSpc>
              <a:spcBef>
                <a:spcPts val="0"/>
              </a:spcBef>
              <a:spcAft>
                <a:spcPts val="0"/>
              </a:spcAft>
              <a:buSzPts val="5100"/>
              <a:buNone/>
              <a:defRPr/>
            </a:lvl6pPr>
            <a:lvl7pPr lvl="6" rtl="0" algn="l">
              <a:lnSpc>
                <a:spcPct val="100000"/>
              </a:lnSpc>
              <a:spcBef>
                <a:spcPts val="0"/>
              </a:spcBef>
              <a:spcAft>
                <a:spcPts val="0"/>
              </a:spcAft>
              <a:buSzPts val="5100"/>
              <a:buNone/>
              <a:defRPr/>
            </a:lvl7pPr>
            <a:lvl8pPr lvl="7" rtl="0" algn="l">
              <a:lnSpc>
                <a:spcPct val="100000"/>
              </a:lnSpc>
              <a:spcBef>
                <a:spcPts val="0"/>
              </a:spcBef>
              <a:spcAft>
                <a:spcPts val="0"/>
              </a:spcAft>
              <a:buSzPts val="5100"/>
              <a:buNone/>
              <a:defRPr/>
            </a:lvl8pPr>
            <a:lvl9pPr lvl="8" rtl="0" algn="l">
              <a:lnSpc>
                <a:spcPct val="100000"/>
              </a:lnSpc>
              <a:spcBef>
                <a:spcPts val="0"/>
              </a:spcBef>
              <a:spcAft>
                <a:spcPts val="0"/>
              </a:spcAft>
              <a:buSzPts val="5100"/>
              <a:buNone/>
              <a:defRPr/>
            </a:lvl9pPr>
          </a:lstStyle>
          <a:p/>
        </p:txBody>
      </p:sp>
      <p:grpSp>
        <p:nvGrpSpPr>
          <p:cNvPr id="314" name="Google Shape;314;p59"/>
          <p:cNvGrpSpPr/>
          <p:nvPr/>
        </p:nvGrpSpPr>
        <p:grpSpPr>
          <a:xfrm>
            <a:off x="4870457" y="830750"/>
            <a:ext cx="4589517" cy="4887577"/>
            <a:chOff x="3458353" y="512653"/>
            <a:chExt cx="5769348" cy="5951750"/>
          </a:xfrm>
        </p:grpSpPr>
        <p:pic>
          <p:nvPicPr>
            <p:cNvPr id="315" name="Google Shape;315;p59"/>
            <p:cNvPicPr preferRelativeResize="0"/>
            <p:nvPr/>
          </p:nvPicPr>
          <p:blipFill rotWithShape="1">
            <a:blip r:embed="rId2">
              <a:alphaModFix amt="64000"/>
            </a:blip>
            <a:srcRect b="0" l="0" r="0" t="0"/>
            <a:stretch/>
          </p:blipFill>
          <p:spPr>
            <a:xfrm rot="-5400000">
              <a:off x="4778713" y="2015415"/>
              <a:ext cx="5951750" cy="2946226"/>
            </a:xfrm>
            <a:prstGeom prst="rect">
              <a:avLst/>
            </a:prstGeom>
            <a:noFill/>
            <a:ln>
              <a:noFill/>
            </a:ln>
          </p:spPr>
        </p:pic>
        <p:pic>
          <p:nvPicPr>
            <p:cNvPr id="316" name="Google Shape;316;p59"/>
            <p:cNvPicPr preferRelativeResize="0"/>
            <p:nvPr/>
          </p:nvPicPr>
          <p:blipFill rotWithShape="1">
            <a:blip r:embed="rId2">
              <a:alphaModFix amt="64000"/>
            </a:blip>
            <a:srcRect b="0" l="0" r="0" t="0"/>
            <a:stretch/>
          </p:blipFill>
          <p:spPr>
            <a:xfrm rot="-5400000">
              <a:off x="1955591" y="2015415"/>
              <a:ext cx="5951750" cy="2946226"/>
            </a:xfrm>
            <a:prstGeom prst="rect">
              <a:avLst/>
            </a:prstGeom>
            <a:noFill/>
            <a:ln>
              <a:noFill/>
            </a:ln>
          </p:spPr>
        </p:pic>
      </p:grpSp>
      <p:sp>
        <p:nvSpPr>
          <p:cNvPr id="317" name="Google Shape;317;p59"/>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59"/>
          <p:cNvSpPr/>
          <p:nvPr/>
        </p:nvSpPr>
        <p:spPr>
          <a:xfrm rot="5400000">
            <a:off x="122857" y="1957800"/>
            <a:ext cx="875100" cy="113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9"/>
          <p:cNvSpPr/>
          <p:nvPr/>
        </p:nvSpPr>
        <p:spPr>
          <a:xfrm rot="5400000">
            <a:off x="6811700" y="785700"/>
            <a:ext cx="1696800" cy="113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0" name="Google Shape;320;p59"/>
          <p:cNvPicPr preferRelativeResize="0"/>
          <p:nvPr/>
        </p:nvPicPr>
        <p:blipFill rotWithShape="1">
          <a:blip r:embed="rId3">
            <a:alphaModFix/>
          </a:blip>
          <a:srcRect b="0" l="0" r="0" t="0"/>
          <a:stretch/>
        </p:blipFill>
        <p:spPr>
          <a:xfrm>
            <a:off x="7400354" y="4458500"/>
            <a:ext cx="1338247" cy="290925"/>
          </a:xfrm>
          <a:prstGeom prst="rect">
            <a:avLst/>
          </a:prstGeom>
          <a:noFill/>
          <a:ln>
            <a:noFill/>
          </a:ln>
        </p:spPr>
      </p:pic>
      <p:pic>
        <p:nvPicPr>
          <p:cNvPr id="321" name="Google Shape;321;p59"/>
          <p:cNvPicPr preferRelativeResize="0"/>
          <p:nvPr/>
        </p:nvPicPr>
        <p:blipFill rotWithShape="1">
          <a:blip r:embed="rId4">
            <a:alphaModFix/>
          </a:blip>
          <a:srcRect b="28968" l="7347" r="7611" t="32550"/>
          <a:stretch/>
        </p:blipFill>
        <p:spPr>
          <a:xfrm>
            <a:off x="288000" y="4389675"/>
            <a:ext cx="2088003" cy="4285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_Callout_Pink">
  <p:cSld name="Side_Callout_Pink">
    <p:spTree>
      <p:nvGrpSpPr>
        <p:cNvPr id="322" name="Shape 322"/>
        <p:cNvGrpSpPr/>
        <p:nvPr/>
      </p:nvGrpSpPr>
      <p:grpSpPr>
        <a:xfrm>
          <a:off x="0" y="0"/>
          <a:ext cx="0" cy="0"/>
          <a:chOff x="0" y="0"/>
          <a:chExt cx="0" cy="0"/>
        </a:xfrm>
      </p:grpSpPr>
      <p:sp>
        <p:nvSpPr>
          <p:cNvPr id="323" name="Google Shape;323;p60"/>
          <p:cNvSpPr/>
          <p:nvPr/>
        </p:nvSpPr>
        <p:spPr>
          <a:xfrm>
            <a:off x="0" y="0"/>
            <a:ext cx="3312900" cy="51435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60"/>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lvl1pPr lvl="0" rtl="0" algn="r">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300"/>
              <a:buNone/>
              <a:defRPr sz="2300"/>
            </a:lvl2pPr>
            <a:lvl3pPr lvl="2" rtl="0" algn="ctr">
              <a:lnSpc>
                <a:spcPct val="100000"/>
              </a:lnSpc>
              <a:spcBef>
                <a:spcPts val="0"/>
              </a:spcBef>
              <a:spcAft>
                <a:spcPts val="0"/>
              </a:spcAft>
              <a:buSzPts val="2300"/>
              <a:buNone/>
              <a:defRPr sz="2300"/>
            </a:lvl3pPr>
            <a:lvl4pPr lvl="3" rtl="0" algn="ctr">
              <a:lnSpc>
                <a:spcPct val="100000"/>
              </a:lnSpc>
              <a:spcBef>
                <a:spcPts val="0"/>
              </a:spcBef>
              <a:spcAft>
                <a:spcPts val="0"/>
              </a:spcAft>
              <a:buSzPts val="2300"/>
              <a:buNone/>
              <a:defRPr sz="2300"/>
            </a:lvl4pPr>
            <a:lvl5pPr lvl="4" rtl="0" algn="ctr">
              <a:lnSpc>
                <a:spcPct val="100000"/>
              </a:lnSpc>
              <a:spcBef>
                <a:spcPts val="0"/>
              </a:spcBef>
              <a:spcAft>
                <a:spcPts val="0"/>
              </a:spcAft>
              <a:buSzPts val="2300"/>
              <a:buNone/>
              <a:defRPr sz="2300"/>
            </a:lvl5pPr>
            <a:lvl6pPr lvl="5" rtl="0" algn="ctr">
              <a:lnSpc>
                <a:spcPct val="100000"/>
              </a:lnSpc>
              <a:spcBef>
                <a:spcPts val="0"/>
              </a:spcBef>
              <a:spcAft>
                <a:spcPts val="0"/>
              </a:spcAft>
              <a:buSzPts val="2300"/>
              <a:buNone/>
              <a:defRPr sz="2300"/>
            </a:lvl6pPr>
            <a:lvl7pPr lvl="6" rtl="0" algn="ctr">
              <a:lnSpc>
                <a:spcPct val="100000"/>
              </a:lnSpc>
              <a:spcBef>
                <a:spcPts val="0"/>
              </a:spcBef>
              <a:spcAft>
                <a:spcPts val="0"/>
              </a:spcAft>
              <a:buSzPts val="2300"/>
              <a:buNone/>
              <a:defRPr sz="2300"/>
            </a:lvl7pPr>
            <a:lvl8pPr lvl="7" rtl="0" algn="ctr">
              <a:lnSpc>
                <a:spcPct val="100000"/>
              </a:lnSpc>
              <a:spcBef>
                <a:spcPts val="0"/>
              </a:spcBef>
              <a:spcAft>
                <a:spcPts val="0"/>
              </a:spcAft>
              <a:buSzPts val="2300"/>
              <a:buNone/>
              <a:defRPr sz="2300"/>
            </a:lvl8pPr>
            <a:lvl9pPr lvl="8" rtl="0" algn="ctr">
              <a:lnSpc>
                <a:spcPct val="100000"/>
              </a:lnSpc>
              <a:spcBef>
                <a:spcPts val="0"/>
              </a:spcBef>
              <a:spcAft>
                <a:spcPts val="0"/>
              </a:spcAft>
              <a:buSzPts val="2300"/>
              <a:buNone/>
              <a:defRPr sz="2300"/>
            </a:lvl9pPr>
          </a:lstStyle>
          <a:p/>
        </p:txBody>
      </p:sp>
      <p:sp>
        <p:nvSpPr>
          <p:cNvPr id="325" name="Google Shape;325;p60"/>
          <p:cNvSpPr txBox="1"/>
          <p:nvPr>
            <p:ph idx="1" type="body"/>
          </p:nvPr>
        </p:nvSpPr>
        <p:spPr>
          <a:xfrm>
            <a:off x="3339830" y="1154461"/>
            <a:ext cx="5161500" cy="29118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000"/>
              </a:spcBef>
              <a:spcAft>
                <a:spcPts val="0"/>
              </a:spcAft>
              <a:buClr>
                <a:srgbClr val="FFFFFF"/>
              </a:buClr>
              <a:buSzPts val="1200"/>
              <a:buNone/>
              <a:defRPr sz="1200">
                <a:solidFill>
                  <a:srgbClr val="FFFFFF"/>
                </a:solidFill>
                <a:latin typeface="Montserrat"/>
                <a:ea typeface="Montserrat"/>
                <a:cs typeface="Montserrat"/>
                <a:sym typeface="Montserrat"/>
              </a:defRPr>
            </a:lvl1pPr>
            <a:lvl2pPr indent="-228600" lvl="1" marL="9144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2pPr>
            <a:lvl3pPr indent="-228600" lvl="2" marL="13716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3pPr>
            <a:lvl4pPr indent="-228600" lvl="3" marL="18288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4pPr>
            <a:lvl5pPr indent="-228600" lvl="4" marL="22860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5pPr>
            <a:lvl6pPr indent="-304800" lvl="5" marL="2743200" rtl="0" algn="l">
              <a:lnSpc>
                <a:spcPct val="90000"/>
              </a:lnSpc>
              <a:spcBef>
                <a:spcPts val="500"/>
              </a:spcBef>
              <a:spcAft>
                <a:spcPts val="0"/>
              </a:spcAft>
              <a:buClr>
                <a:srgbClr val="FFFFFF"/>
              </a:buClr>
              <a:buSzPts val="1200"/>
              <a:buChar char="•"/>
              <a:defRPr sz="1200">
                <a:solidFill>
                  <a:srgbClr val="FFFFFF"/>
                </a:solidFill>
              </a:defRPr>
            </a:lvl6pPr>
            <a:lvl7pPr indent="-304800" lvl="6" marL="3200400" rtl="0" algn="l">
              <a:lnSpc>
                <a:spcPct val="90000"/>
              </a:lnSpc>
              <a:spcBef>
                <a:spcPts val="500"/>
              </a:spcBef>
              <a:spcAft>
                <a:spcPts val="0"/>
              </a:spcAft>
              <a:buClr>
                <a:srgbClr val="FFFFFF"/>
              </a:buClr>
              <a:buSzPts val="1200"/>
              <a:buChar char="•"/>
              <a:defRPr sz="1200">
                <a:solidFill>
                  <a:srgbClr val="FFFFFF"/>
                </a:solidFill>
              </a:defRPr>
            </a:lvl7pPr>
            <a:lvl8pPr indent="-304800" lvl="7" marL="3657600" rtl="0" algn="l">
              <a:lnSpc>
                <a:spcPct val="90000"/>
              </a:lnSpc>
              <a:spcBef>
                <a:spcPts val="500"/>
              </a:spcBef>
              <a:spcAft>
                <a:spcPts val="0"/>
              </a:spcAft>
              <a:buClr>
                <a:srgbClr val="FFFFFF"/>
              </a:buClr>
              <a:buSzPts val="1200"/>
              <a:buChar char="•"/>
              <a:defRPr sz="1200">
                <a:solidFill>
                  <a:srgbClr val="FFFFFF"/>
                </a:solidFill>
              </a:defRPr>
            </a:lvl8pPr>
            <a:lvl9pPr indent="-304800" lvl="8" marL="4114800" rtl="0" algn="l">
              <a:lnSpc>
                <a:spcPct val="90000"/>
              </a:lnSpc>
              <a:spcBef>
                <a:spcPts val="500"/>
              </a:spcBef>
              <a:spcAft>
                <a:spcPts val="0"/>
              </a:spcAft>
              <a:buClr>
                <a:srgbClr val="FFFFFF"/>
              </a:buClr>
              <a:buSzPts val="1200"/>
              <a:buChar char="•"/>
              <a:defRPr sz="1200">
                <a:solidFill>
                  <a:srgbClr val="FFFFFF"/>
                </a:solidFill>
              </a:defRPr>
            </a:lvl9pPr>
          </a:lstStyle>
          <a:p/>
        </p:txBody>
      </p:sp>
      <p:sp>
        <p:nvSpPr>
          <p:cNvPr id="326" name="Google Shape;326;p60"/>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lvl1pPr lvl="0" rtl="0" algn="r">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700"/>
              <a:buNone/>
              <a:defRPr/>
            </a:lvl2pPr>
            <a:lvl3pPr lvl="2" rtl="0" algn="ctr">
              <a:lnSpc>
                <a:spcPct val="100000"/>
              </a:lnSpc>
              <a:spcBef>
                <a:spcPts val="0"/>
              </a:spcBef>
              <a:spcAft>
                <a:spcPts val="0"/>
              </a:spcAft>
              <a:buSzPts val="2700"/>
              <a:buNone/>
              <a:defRPr/>
            </a:lvl3pPr>
            <a:lvl4pPr lvl="3" rtl="0" algn="ctr">
              <a:lnSpc>
                <a:spcPct val="100000"/>
              </a:lnSpc>
              <a:spcBef>
                <a:spcPts val="0"/>
              </a:spcBef>
              <a:spcAft>
                <a:spcPts val="0"/>
              </a:spcAft>
              <a:buSzPts val="2700"/>
              <a:buNone/>
              <a:defRPr/>
            </a:lvl4pPr>
            <a:lvl5pPr lvl="4" rtl="0" algn="ctr">
              <a:lnSpc>
                <a:spcPct val="100000"/>
              </a:lnSpc>
              <a:spcBef>
                <a:spcPts val="0"/>
              </a:spcBef>
              <a:spcAft>
                <a:spcPts val="0"/>
              </a:spcAft>
              <a:buSzPts val="27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2700"/>
              <a:buNone/>
              <a:defRPr/>
            </a:lvl7pPr>
            <a:lvl8pPr lvl="7" rtl="0" algn="ctr">
              <a:lnSpc>
                <a:spcPct val="100000"/>
              </a:lnSpc>
              <a:spcBef>
                <a:spcPts val="0"/>
              </a:spcBef>
              <a:spcAft>
                <a:spcPts val="0"/>
              </a:spcAft>
              <a:buSzPts val="2700"/>
              <a:buNone/>
              <a:defRPr/>
            </a:lvl8pPr>
            <a:lvl9pPr lvl="8" rtl="0" algn="ctr">
              <a:lnSpc>
                <a:spcPct val="100000"/>
              </a:lnSpc>
              <a:spcBef>
                <a:spcPts val="0"/>
              </a:spcBef>
              <a:spcAft>
                <a:spcPts val="0"/>
              </a:spcAft>
              <a:buSzPts val="2700"/>
              <a:buNone/>
              <a:defRPr/>
            </a:lvl9pPr>
          </a:lstStyle>
          <a:p/>
        </p:txBody>
      </p:sp>
      <p:sp>
        <p:nvSpPr>
          <p:cNvPr id="327" name="Google Shape;327;p60"/>
          <p:cNvSpPr/>
          <p:nvPr/>
        </p:nvSpPr>
        <p:spPr>
          <a:xfrm rot="5400000">
            <a:off x="32925" y="223650"/>
            <a:ext cx="5604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60"/>
          <p:cNvSpPr/>
          <p:nvPr/>
        </p:nvSpPr>
        <p:spPr>
          <a:xfrm rot="5400000">
            <a:off x="8385700" y="630050"/>
            <a:ext cx="4557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0"/>
          <p:cNvSpPr/>
          <p:nvPr/>
        </p:nvSpPr>
        <p:spPr>
          <a:xfrm>
            <a:off x="256515" y="458742"/>
            <a:ext cx="84135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60"/>
          <p:cNvSpPr/>
          <p:nvPr/>
        </p:nvSpPr>
        <p:spPr>
          <a:xfrm>
            <a:off x="8620499" y="801350"/>
            <a:ext cx="5235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_Callout_Pink 1">
  <p:cSld name="Side_Callout_Pink_1">
    <p:spTree>
      <p:nvGrpSpPr>
        <p:cNvPr id="331" name="Shape 331"/>
        <p:cNvGrpSpPr/>
        <p:nvPr/>
      </p:nvGrpSpPr>
      <p:grpSpPr>
        <a:xfrm>
          <a:off x="0" y="0"/>
          <a:ext cx="0" cy="0"/>
          <a:chOff x="0" y="0"/>
          <a:chExt cx="0" cy="0"/>
        </a:xfrm>
      </p:grpSpPr>
      <p:sp>
        <p:nvSpPr>
          <p:cNvPr id="332" name="Google Shape;332;p61"/>
          <p:cNvSpPr/>
          <p:nvPr/>
        </p:nvSpPr>
        <p:spPr>
          <a:xfrm>
            <a:off x="0" y="0"/>
            <a:ext cx="3312900" cy="51435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61"/>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lvl1pPr lvl="0" rtl="0" algn="r">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300"/>
              <a:buNone/>
              <a:defRPr sz="2300"/>
            </a:lvl2pPr>
            <a:lvl3pPr lvl="2" rtl="0" algn="ctr">
              <a:lnSpc>
                <a:spcPct val="100000"/>
              </a:lnSpc>
              <a:spcBef>
                <a:spcPts val="0"/>
              </a:spcBef>
              <a:spcAft>
                <a:spcPts val="0"/>
              </a:spcAft>
              <a:buSzPts val="2300"/>
              <a:buNone/>
              <a:defRPr sz="2300"/>
            </a:lvl3pPr>
            <a:lvl4pPr lvl="3" rtl="0" algn="ctr">
              <a:lnSpc>
                <a:spcPct val="100000"/>
              </a:lnSpc>
              <a:spcBef>
                <a:spcPts val="0"/>
              </a:spcBef>
              <a:spcAft>
                <a:spcPts val="0"/>
              </a:spcAft>
              <a:buSzPts val="2300"/>
              <a:buNone/>
              <a:defRPr sz="2300"/>
            </a:lvl4pPr>
            <a:lvl5pPr lvl="4" rtl="0" algn="ctr">
              <a:lnSpc>
                <a:spcPct val="100000"/>
              </a:lnSpc>
              <a:spcBef>
                <a:spcPts val="0"/>
              </a:spcBef>
              <a:spcAft>
                <a:spcPts val="0"/>
              </a:spcAft>
              <a:buSzPts val="2300"/>
              <a:buNone/>
              <a:defRPr sz="2300"/>
            </a:lvl5pPr>
            <a:lvl6pPr lvl="5" rtl="0" algn="ctr">
              <a:lnSpc>
                <a:spcPct val="100000"/>
              </a:lnSpc>
              <a:spcBef>
                <a:spcPts val="0"/>
              </a:spcBef>
              <a:spcAft>
                <a:spcPts val="0"/>
              </a:spcAft>
              <a:buSzPts val="2300"/>
              <a:buNone/>
              <a:defRPr sz="2300"/>
            </a:lvl6pPr>
            <a:lvl7pPr lvl="6" rtl="0" algn="ctr">
              <a:lnSpc>
                <a:spcPct val="100000"/>
              </a:lnSpc>
              <a:spcBef>
                <a:spcPts val="0"/>
              </a:spcBef>
              <a:spcAft>
                <a:spcPts val="0"/>
              </a:spcAft>
              <a:buSzPts val="2300"/>
              <a:buNone/>
              <a:defRPr sz="2300"/>
            </a:lvl7pPr>
            <a:lvl8pPr lvl="7" rtl="0" algn="ctr">
              <a:lnSpc>
                <a:spcPct val="100000"/>
              </a:lnSpc>
              <a:spcBef>
                <a:spcPts val="0"/>
              </a:spcBef>
              <a:spcAft>
                <a:spcPts val="0"/>
              </a:spcAft>
              <a:buSzPts val="2300"/>
              <a:buNone/>
              <a:defRPr sz="2300"/>
            </a:lvl8pPr>
            <a:lvl9pPr lvl="8" rtl="0" algn="ctr">
              <a:lnSpc>
                <a:spcPct val="100000"/>
              </a:lnSpc>
              <a:spcBef>
                <a:spcPts val="0"/>
              </a:spcBef>
              <a:spcAft>
                <a:spcPts val="0"/>
              </a:spcAft>
              <a:buSzPts val="2300"/>
              <a:buNone/>
              <a:defRPr sz="2300"/>
            </a:lvl9pPr>
          </a:lstStyle>
          <a:p/>
        </p:txBody>
      </p:sp>
      <p:sp>
        <p:nvSpPr>
          <p:cNvPr id="334" name="Google Shape;334;p61"/>
          <p:cNvSpPr txBox="1"/>
          <p:nvPr>
            <p:ph idx="1" type="body"/>
          </p:nvPr>
        </p:nvSpPr>
        <p:spPr>
          <a:xfrm>
            <a:off x="3339830" y="1154461"/>
            <a:ext cx="5161500" cy="29118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000"/>
              </a:spcBef>
              <a:spcAft>
                <a:spcPts val="0"/>
              </a:spcAft>
              <a:buClr>
                <a:srgbClr val="FFFFFF"/>
              </a:buClr>
              <a:buSzPts val="1200"/>
              <a:buNone/>
              <a:defRPr sz="1200">
                <a:solidFill>
                  <a:srgbClr val="FFFFFF"/>
                </a:solidFill>
                <a:latin typeface="Montserrat"/>
                <a:ea typeface="Montserrat"/>
                <a:cs typeface="Montserrat"/>
                <a:sym typeface="Montserrat"/>
              </a:defRPr>
            </a:lvl1pPr>
            <a:lvl2pPr indent="-228600" lvl="1" marL="9144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2pPr>
            <a:lvl3pPr indent="-228600" lvl="2" marL="13716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3pPr>
            <a:lvl4pPr indent="-228600" lvl="3" marL="18288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4pPr>
            <a:lvl5pPr indent="-228600" lvl="4" marL="22860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5pPr>
            <a:lvl6pPr indent="-304800" lvl="5" marL="2743200" rtl="0" algn="l">
              <a:lnSpc>
                <a:spcPct val="90000"/>
              </a:lnSpc>
              <a:spcBef>
                <a:spcPts val="500"/>
              </a:spcBef>
              <a:spcAft>
                <a:spcPts val="0"/>
              </a:spcAft>
              <a:buClr>
                <a:srgbClr val="FFFFFF"/>
              </a:buClr>
              <a:buSzPts val="1200"/>
              <a:buChar char="•"/>
              <a:defRPr sz="1200">
                <a:solidFill>
                  <a:srgbClr val="FFFFFF"/>
                </a:solidFill>
              </a:defRPr>
            </a:lvl6pPr>
            <a:lvl7pPr indent="-304800" lvl="6" marL="3200400" rtl="0" algn="l">
              <a:lnSpc>
                <a:spcPct val="90000"/>
              </a:lnSpc>
              <a:spcBef>
                <a:spcPts val="500"/>
              </a:spcBef>
              <a:spcAft>
                <a:spcPts val="0"/>
              </a:spcAft>
              <a:buClr>
                <a:srgbClr val="FFFFFF"/>
              </a:buClr>
              <a:buSzPts val="1200"/>
              <a:buChar char="•"/>
              <a:defRPr sz="1200">
                <a:solidFill>
                  <a:srgbClr val="FFFFFF"/>
                </a:solidFill>
              </a:defRPr>
            </a:lvl7pPr>
            <a:lvl8pPr indent="-304800" lvl="7" marL="3657600" rtl="0" algn="l">
              <a:lnSpc>
                <a:spcPct val="90000"/>
              </a:lnSpc>
              <a:spcBef>
                <a:spcPts val="500"/>
              </a:spcBef>
              <a:spcAft>
                <a:spcPts val="0"/>
              </a:spcAft>
              <a:buClr>
                <a:srgbClr val="FFFFFF"/>
              </a:buClr>
              <a:buSzPts val="1200"/>
              <a:buChar char="•"/>
              <a:defRPr sz="1200">
                <a:solidFill>
                  <a:srgbClr val="FFFFFF"/>
                </a:solidFill>
              </a:defRPr>
            </a:lvl8pPr>
            <a:lvl9pPr indent="-304800" lvl="8" marL="4114800" rtl="0" algn="l">
              <a:lnSpc>
                <a:spcPct val="90000"/>
              </a:lnSpc>
              <a:spcBef>
                <a:spcPts val="500"/>
              </a:spcBef>
              <a:spcAft>
                <a:spcPts val="0"/>
              </a:spcAft>
              <a:buClr>
                <a:srgbClr val="FFFFFF"/>
              </a:buClr>
              <a:buSzPts val="1200"/>
              <a:buChar char="•"/>
              <a:defRPr sz="1200">
                <a:solidFill>
                  <a:srgbClr val="FFFFFF"/>
                </a:solidFill>
              </a:defRPr>
            </a:lvl9pPr>
          </a:lstStyle>
          <a:p/>
        </p:txBody>
      </p:sp>
      <p:sp>
        <p:nvSpPr>
          <p:cNvPr id="335" name="Google Shape;335;p61"/>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lvl1pPr lvl="0" rtl="0" algn="r">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700"/>
              <a:buNone/>
              <a:defRPr/>
            </a:lvl2pPr>
            <a:lvl3pPr lvl="2" rtl="0" algn="ctr">
              <a:lnSpc>
                <a:spcPct val="100000"/>
              </a:lnSpc>
              <a:spcBef>
                <a:spcPts val="0"/>
              </a:spcBef>
              <a:spcAft>
                <a:spcPts val="0"/>
              </a:spcAft>
              <a:buSzPts val="2700"/>
              <a:buNone/>
              <a:defRPr/>
            </a:lvl3pPr>
            <a:lvl4pPr lvl="3" rtl="0" algn="ctr">
              <a:lnSpc>
                <a:spcPct val="100000"/>
              </a:lnSpc>
              <a:spcBef>
                <a:spcPts val="0"/>
              </a:spcBef>
              <a:spcAft>
                <a:spcPts val="0"/>
              </a:spcAft>
              <a:buSzPts val="2700"/>
              <a:buNone/>
              <a:defRPr/>
            </a:lvl4pPr>
            <a:lvl5pPr lvl="4" rtl="0" algn="ctr">
              <a:lnSpc>
                <a:spcPct val="100000"/>
              </a:lnSpc>
              <a:spcBef>
                <a:spcPts val="0"/>
              </a:spcBef>
              <a:spcAft>
                <a:spcPts val="0"/>
              </a:spcAft>
              <a:buSzPts val="27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2700"/>
              <a:buNone/>
              <a:defRPr/>
            </a:lvl7pPr>
            <a:lvl8pPr lvl="7" rtl="0" algn="ctr">
              <a:lnSpc>
                <a:spcPct val="100000"/>
              </a:lnSpc>
              <a:spcBef>
                <a:spcPts val="0"/>
              </a:spcBef>
              <a:spcAft>
                <a:spcPts val="0"/>
              </a:spcAft>
              <a:buSzPts val="2700"/>
              <a:buNone/>
              <a:defRPr/>
            </a:lvl8pPr>
            <a:lvl9pPr lvl="8" rtl="0" algn="ctr">
              <a:lnSpc>
                <a:spcPct val="100000"/>
              </a:lnSpc>
              <a:spcBef>
                <a:spcPts val="0"/>
              </a:spcBef>
              <a:spcAft>
                <a:spcPts val="0"/>
              </a:spcAft>
              <a:buSzPts val="2700"/>
              <a:buNone/>
              <a:defRPr/>
            </a:lvl9pPr>
          </a:lstStyle>
          <a:p/>
        </p:txBody>
      </p:sp>
      <p:sp>
        <p:nvSpPr>
          <p:cNvPr id="336" name="Google Shape;336;p61"/>
          <p:cNvSpPr/>
          <p:nvPr/>
        </p:nvSpPr>
        <p:spPr>
          <a:xfrm rot="5400000">
            <a:off x="32925" y="223650"/>
            <a:ext cx="5604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1"/>
          <p:cNvSpPr/>
          <p:nvPr/>
        </p:nvSpPr>
        <p:spPr>
          <a:xfrm rot="5400000">
            <a:off x="8385700" y="630050"/>
            <a:ext cx="4557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1"/>
          <p:cNvSpPr/>
          <p:nvPr/>
        </p:nvSpPr>
        <p:spPr>
          <a:xfrm>
            <a:off x="256515" y="458742"/>
            <a:ext cx="84135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1"/>
          <p:cNvSpPr/>
          <p:nvPr/>
        </p:nvSpPr>
        <p:spPr>
          <a:xfrm>
            <a:off x="8620499" y="801350"/>
            <a:ext cx="5235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340" name="Shape 340"/>
        <p:cNvGrpSpPr/>
        <p:nvPr/>
      </p:nvGrpSpPr>
      <p:grpSpPr>
        <a:xfrm>
          <a:off x="0" y="0"/>
          <a:ext cx="0" cy="0"/>
          <a:chOff x="0" y="0"/>
          <a:chExt cx="0" cy="0"/>
        </a:xfrm>
      </p:grpSpPr>
      <p:pic>
        <p:nvPicPr>
          <p:cNvPr id="341" name="Google Shape;341;p62"/>
          <p:cNvPicPr preferRelativeResize="0"/>
          <p:nvPr/>
        </p:nvPicPr>
        <p:blipFill rotWithShape="1">
          <a:blip r:embed="rId2">
            <a:alphaModFix/>
          </a:blip>
          <a:srcRect b="0" l="0" r="0" t="0"/>
          <a:stretch/>
        </p:blipFill>
        <p:spPr>
          <a:xfrm>
            <a:off x="0" y="-500"/>
            <a:ext cx="9143994" cy="5144491"/>
          </a:xfrm>
          <a:prstGeom prst="rect">
            <a:avLst/>
          </a:prstGeom>
          <a:noFill/>
          <a:ln>
            <a:noFill/>
          </a:ln>
        </p:spPr>
      </p:pic>
      <p:pic>
        <p:nvPicPr>
          <p:cNvPr id="342" name="Google Shape;342;p62"/>
          <p:cNvPicPr preferRelativeResize="0"/>
          <p:nvPr/>
        </p:nvPicPr>
        <p:blipFill rotWithShape="1">
          <a:blip r:embed="rId3">
            <a:alphaModFix amt="64000"/>
          </a:blip>
          <a:srcRect b="0" l="0" r="0" t="0"/>
          <a:stretch/>
        </p:blipFill>
        <p:spPr>
          <a:xfrm>
            <a:off x="2887524" y="1440500"/>
            <a:ext cx="7480525" cy="3703000"/>
          </a:xfrm>
          <a:prstGeom prst="rect">
            <a:avLst/>
          </a:prstGeom>
          <a:noFill/>
          <a:ln>
            <a:noFill/>
          </a:ln>
        </p:spPr>
      </p:pic>
      <p:pic>
        <p:nvPicPr>
          <p:cNvPr id="343" name="Google Shape;343;p62"/>
          <p:cNvPicPr preferRelativeResize="0"/>
          <p:nvPr/>
        </p:nvPicPr>
        <p:blipFill rotWithShape="1">
          <a:blip r:embed="rId4">
            <a:alphaModFix amt="29000"/>
          </a:blip>
          <a:srcRect b="0" l="0" r="0" t="0"/>
          <a:stretch/>
        </p:blipFill>
        <p:spPr>
          <a:xfrm>
            <a:off x="590499" y="915528"/>
            <a:ext cx="690676" cy="524975"/>
          </a:xfrm>
          <a:prstGeom prst="rect">
            <a:avLst/>
          </a:prstGeom>
          <a:noFill/>
          <a:ln>
            <a:noFill/>
          </a:ln>
        </p:spPr>
      </p:pic>
      <p:sp>
        <p:nvSpPr>
          <p:cNvPr id="344" name="Google Shape;344;p62"/>
          <p:cNvSpPr/>
          <p:nvPr/>
        </p:nvSpPr>
        <p:spPr>
          <a:xfrm flipH="1">
            <a:off x="368300" y="658850"/>
            <a:ext cx="40530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62"/>
          <p:cNvSpPr/>
          <p:nvPr/>
        </p:nvSpPr>
        <p:spPr>
          <a:xfrm rot="5400000">
            <a:off x="-51675" y="1064275"/>
            <a:ext cx="9234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2"/>
          <p:cNvSpPr/>
          <p:nvPr/>
        </p:nvSpPr>
        <p:spPr>
          <a:xfrm rot="5400000">
            <a:off x="3973100" y="324650"/>
            <a:ext cx="7833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2"/>
          <p:cNvSpPr txBox="1"/>
          <p:nvPr>
            <p:ph type="title"/>
          </p:nvPr>
        </p:nvSpPr>
        <p:spPr>
          <a:xfrm>
            <a:off x="724525" y="1134375"/>
            <a:ext cx="7378800" cy="3299100"/>
          </a:xfrm>
          <a:prstGeom prst="rect">
            <a:avLst/>
          </a:prstGeom>
          <a:noFill/>
          <a:ln>
            <a:noFill/>
          </a:ln>
        </p:spPr>
        <p:txBody>
          <a:bodyPr anchorCtr="0" anchor="t" bIns="45700" lIns="45700" spcFirstLastPara="1" rIns="45700" wrap="square" tIns="45700">
            <a:noAutofit/>
          </a:bodyPr>
          <a:lstStyle>
            <a:lvl1pPr lvl="0" rtl="0" algn="l">
              <a:lnSpc>
                <a:spcPct val="90000"/>
              </a:lnSpc>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3400"/>
              <a:buNone/>
              <a:defRPr sz="3400"/>
            </a:lvl2pPr>
            <a:lvl3pPr lvl="2" rtl="0" algn="l">
              <a:lnSpc>
                <a:spcPct val="100000"/>
              </a:lnSpc>
              <a:spcBef>
                <a:spcPts val="0"/>
              </a:spcBef>
              <a:spcAft>
                <a:spcPts val="0"/>
              </a:spcAft>
              <a:buSzPts val="3400"/>
              <a:buNone/>
              <a:defRPr sz="3400"/>
            </a:lvl3pPr>
            <a:lvl4pPr lvl="3" rtl="0" algn="l">
              <a:lnSpc>
                <a:spcPct val="100000"/>
              </a:lnSpc>
              <a:spcBef>
                <a:spcPts val="0"/>
              </a:spcBef>
              <a:spcAft>
                <a:spcPts val="0"/>
              </a:spcAft>
              <a:buSzPts val="3400"/>
              <a:buNone/>
              <a:defRPr sz="3400"/>
            </a:lvl4pPr>
            <a:lvl5pPr lvl="4" rtl="0" algn="l">
              <a:lnSpc>
                <a:spcPct val="100000"/>
              </a:lnSpc>
              <a:spcBef>
                <a:spcPts val="0"/>
              </a:spcBef>
              <a:spcAft>
                <a:spcPts val="0"/>
              </a:spcAft>
              <a:buSzPts val="3400"/>
              <a:buNone/>
              <a:defRPr sz="3400"/>
            </a:lvl5pPr>
            <a:lvl6pPr lvl="5" rtl="0" algn="l">
              <a:lnSpc>
                <a:spcPct val="100000"/>
              </a:lnSpc>
              <a:spcBef>
                <a:spcPts val="0"/>
              </a:spcBef>
              <a:spcAft>
                <a:spcPts val="0"/>
              </a:spcAft>
              <a:buSzPts val="3400"/>
              <a:buNone/>
              <a:defRPr sz="3400"/>
            </a:lvl6pPr>
            <a:lvl7pPr lvl="6" rtl="0" algn="l">
              <a:lnSpc>
                <a:spcPct val="100000"/>
              </a:lnSpc>
              <a:spcBef>
                <a:spcPts val="0"/>
              </a:spcBef>
              <a:spcAft>
                <a:spcPts val="0"/>
              </a:spcAft>
              <a:buSzPts val="3400"/>
              <a:buNone/>
              <a:defRPr sz="3400"/>
            </a:lvl7pPr>
            <a:lvl8pPr lvl="7" rtl="0" algn="l">
              <a:lnSpc>
                <a:spcPct val="100000"/>
              </a:lnSpc>
              <a:spcBef>
                <a:spcPts val="0"/>
              </a:spcBef>
              <a:spcAft>
                <a:spcPts val="0"/>
              </a:spcAft>
              <a:buSzPts val="3400"/>
              <a:buNone/>
              <a:defRPr sz="3400"/>
            </a:lvl8pPr>
            <a:lvl9pPr lvl="8" rtl="0" algn="l">
              <a:lnSpc>
                <a:spcPct val="100000"/>
              </a:lnSpc>
              <a:spcBef>
                <a:spcPts val="0"/>
              </a:spcBef>
              <a:spcAft>
                <a:spcPts val="0"/>
              </a:spcAft>
              <a:buSzPts val="3400"/>
              <a:buNone/>
              <a:defRPr sz="3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348" name="Shape 348"/>
        <p:cNvGrpSpPr/>
        <p:nvPr/>
      </p:nvGrpSpPr>
      <p:grpSpPr>
        <a:xfrm>
          <a:off x="0" y="0"/>
          <a:ext cx="0" cy="0"/>
          <a:chOff x="0" y="0"/>
          <a:chExt cx="0" cy="0"/>
        </a:xfrm>
      </p:grpSpPr>
      <p:sp>
        <p:nvSpPr>
          <p:cNvPr id="349" name="Google Shape;349;p63"/>
          <p:cNvSpPr txBox="1"/>
          <p:nvPr>
            <p:ph type="title"/>
          </p:nvPr>
        </p:nvSpPr>
        <p:spPr>
          <a:xfrm>
            <a:off x="311700" y="445025"/>
            <a:ext cx="8520600" cy="572700"/>
          </a:xfrm>
          <a:prstGeom prst="rect">
            <a:avLst/>
          </a:prstGeom>
          <a:noFill/>
          <a:ln>
            <a:noFill/>
          </a:ln>
        </p:spPr>
        <p:txBody>
          <a:bodyPr anchorCtr="0" anchor="b" bIns="91400" lIns="91400" spcFirstLastPara="1" rIns="91400" wrap="square" tIns="91400">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5100"/>
              <a:buNone/>
              <a:defRPr/>
            </a:lvl2pPr>
            <a:lvl3pPr lvl="2" rtl="0" algn="ctr">
              <a:lnSpc>
                <a:spcPct val="100000"/>
              </a:lnSpc>
              <a:spcBef>
                <a:spcPts val="0"/>
              </a:spcBef>
              <a:spcAft>
                <a:spcPts val="0"/>
              </a:spcAft>
              <a:buSzPts val="5100"/>
              <a:buNone/>
              <a:defRPr/>
            </a:lvl3pPr>
            <a:lvl4pPr lvl="3" rtl="0" algn="ctr">
              <a:lnSpc>
                <a:spcPct val="100000"/>
              </a:lnSpc>
              <a:spcBef>
                <a:spcPts val="0"/>
              </a:spcBef>
              <a:spcAft>
                <a:spcPts val="0"/>
              </a:spcAft>
              <a:buSzPts val="5100"/>
              <a:buNone/>
              <a:defRPr/>
            </a:lvl4pPr>
            <a:lvl5pPr lvl="4" rtl="0" algn="ctr">
              <a:lnSpc>
                <a:spcPct val="100000"/>
              </a:lnSpc>
              <a:spcBef>
                <a:spcPts val="0"/>
              </a:spcBef>
              <a:spcAft>
                <a:spcPts val="0"/>
              </a:spcAft>
              <a:buSzPts val="5100"/>
              <a:buNone/>
              <a:defRPr/>
            </a:lvl5pPr>
            <a:lvl6pPr lvl="5" rtl="0" algn="ctr">
              <a:lnSpc>
                <a:spcPct val="100000"/>
              </a:lnSpc>
              <a:spcBef>
                <a:spcPts val="0"/>
              </a:spcBef>
              <a:spcAft>
                <a:spcPts val="0"/>
              </a:spcAft>
              <a:buSzPts val="5100"/>
              <a:buNone/>
              <a:defRPr/>
            </a:lvl6pPr>
            <a:lvl7pPr lvl="6" rtl="0" algn="ctr">
              <a:lnSpc>
                <a:spcPct val="100000"/>
              </a:lnSpc>
              <a:spcBef>
                <a:spcPts val="0"/>
              </a:spcBef>
              <a:spcAft>
                <a:spcPts val="0"/>
              </a:spcAft>
              <a:buSzPts val="5100"/>
              <a:buNone/>
              <a:defRPr/>
            </a:lvl7pPr>
            <a:lvl8pPr lvl="7" rtl="0" algn="ctr">
              <a:lnSpc>
                <a:spcPct val="100000"/>
              </a:lnSpc>
              <a:spcBef>
                <a:spcPts val="0"/>
              </a:spcBef>
              <a:spcAft>
                <a:spcPts val="0"/>
              </a:spcAft>
              <a:buSzPts val="5100"/>
              <a:buNone/>
              <a:defRPr/>
            </a:lvl8pPr>
            <a:lvl9pPr lvl="8" rtl="0" algn="ctr">
              <a:lnSpc>
                <a:spcPct val="100000"/>
              </a:lnSpc>
              <a:spcBef>
                <a:spcPts val="0"/>
              </a:spcBef>
              <a:spcAft>
                <a:spcPts val="0"/>
              </a:spcAft>
              <a:buSzPts val="5100"/>
              <a:buNone/>
              <a:defRPr/>
            </a:lvl9pPr>
          </a:lstStyle>
          <a:p/>
        </p:txBody>
      </p:sp>
      <p:sp>
        <p:nvSpPr>
          <p:cNvPr id="350" name="Google Shape;350;p63"/>
          <p:cNvSpPr txBox="1"/>
          <p:nvPr>
            <p:ph idx="1" type="body"/>
          </p:nvPr>
        </p:nvSpPr>
        <p:spPr>
          <a:xfrm>
            <a:off x="311700" y="1152475"/>
            <a:ext cx="8520600" cy="3416400"/>
          </a:xfrm>
          <a:prstGeom prst="rect">
            <a:avLst/>
          </a:prstGeom>
          <a:noFill/>
          <a:ln>
            <a:noFill/>
          </a:ln>
        </p:spPr>
        <p:txBody>
          <a:bodyPr anchorCtr="0" anchor="t" bIns="91400" lIns="91400" spcFirstLastPara="1" rIns="91400" wrap="square" tIns="91400">
            <a:noAutofit/>
          </a:bodyPr>
          <a:lstStyle>
            <a:lvl1pPr indent="-228600" lvl="0" marL="457200" rtl="0" algn="ctr">
              <a:lnSpc>
                <a:spcPct val="100000"/>
              </a:lnSpc>
              <a:spcBef>
                <a:spcPts val="0"/>
              </a:spcBef>
              <a:spcAft>
                <a:spcPts val="0"/>
              </a:spcAft>
              <a:buSzPts val="1500"/>
              <a:buNone/>
              <a:defRPr sz="1500"/>
            </a:lvl1pPr>
            <a:lvl2pPr indent="-228600" lvl="1" marL="914400" rtl="0" algn="ctr">
              <a:lnSpc>
                <a:spcPct val="100000"/>
              </a:lnSpc>
              <a:spcBef>
                <a:spcPts val="0"/>
              </a:spcBef>
              <a:spcAft>
                <a:spcPts val="0"/>
              </a:spcAft>
              <a:buSzPts val="1500"/>
              <a:buNone/>
              <a:defRPr sz="1500"/>
            </a:lvl2pPr>
            <a:lvl3pPr indent="-228600" lvl="2" marL="1371600" rtl="0" algn="ctr">
              <a:lnSpc>
                <a:spcPct val="100000"/>
              </a:lnSpc>
              <a:spcBef>
                <a:spcPts val="0"/>
              </a:spcBef>
              <a:spcAft>
                <a:spcPts val="0"/>
              </a:spcAft>
              <a:buSzPts val="1500"/>
              <a:buNone/>
              <a:defRPr sz="1500"/>
            </a:lvl3pPr>
            <a:lvl4pPr indent="-228600" lvl="3" marL="1828800" rtl="0" algn="ctr">
              <a:lnSpc>
                <a:spcPct val="100000"/>
              </a:lnSpc>
              <a:spcBef>
                <a:spcPts val="0"/>
              </a:spcBef>
              <a:spcAft>
                <a:spcPts val="0"/>
              </a:spcAft>
              <a:buSzPts val="1500"/>
              <a:buNone/>
              <a:defRPr sz="1500"/>
            </a:lvl4pPr>
            <a:lvl5pPr indent="-228600" lvl="4" marL="2286000" rtl="0" algn="ctr">
              <a:lnSpc>
                <a:spcPct val="100000"/>
              </a:lnSpc>
              <a:spcBef>
                <a:spcPts val="0"/>
              </a:spcBef>
              <a:spcAft>
                <a:spcPts val="0"/>
              </a:spcAft>
              <a:buSzPts val="1500"/>
              <a:buNone/>
              <a:defRPr sz="1500"/>
            </a:lvl5pPr>
            <a:lvl6pPr indent="-323850" lvl="5" marL="2743200" rtl="0" algn="ctr">
              <a:lnSpc>
                <a:spcPct val="100000"/>
              </a:lnSpc>
              <a:spcBef>
                <a:spcPts val="0"/>
              </a:spcBef>
              <a:spcAft>
                <a:spcPts val="0"/>
              </a:spcAft>
              <a:buSzPts val="1500"/>
              <a:buChar char="•"/>
              <a:defRPr sz="1500"/>
            </a:lvl6pPr>
            <a:lvl7pPr indent="-323850" lvl="6" marL="3200400" rtl="0" algn="ctr">
              <a:lnSpc>
                <a:spcPct val="100000"/>
              </a:lnSpc>
              <a:spcBef>
                <a:spcPts val="0"/>
              </a:spcBef>
              <a:spcAft>
                <a:spcPts val="0"/>
              </a:spcAft>
              <a:buSzPts val="1500"/>
              <a:buChar char="•"/>
              <a:defRPr sz="1500"/>
            </a:lvl7pPr>
            <a:lvl8pPr indent="-323850" lvl="7" marL="3657600" rtl="0" algn="ctr">
              <a:lnSpc>
                <a:spcPct val="100000"/>
              </a:lnSpc>
              <a:spcBef>
                <a:spcPts val="0"/>
              </a:spcBef>
              <a:spcAft>
                <a:spcPts val="0"/>
              </a:spcAft>
              <a:buSzPts val="1500"/>
              <a:buChar char="•"/>
              <a:defRPr sz="1500"/>
            </a:lvl8pPr>
            <a:lvl9pPr indent="-323850" lvl="8" marL="4114800" rtl="0" algn="ctr">
              <a:lnSpc>
                <a:spcPct val="100000"/>
              </a:lnSpc>
              <a:spcBef>
                <a:spcPts val="0"/>
              </a:spcBef>
              <a:spcAft>
                <a:spcPts val="0"/>
              </a:spcAft>
              <a:buSzPts val="1500"/>
              <a:buChar char="•"/>
              <a:defRPr sz="15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White">
  <p:cSld name="Blank_White">
    <p:spTree>
      <p:nvGrpSpPr>
        <p:cNvPr id="351" name="Shape 351"/>
        <p:cNvGrpSpPr/>
        <p:nvPr/>
      </p:nvGrpSpPr>
      <p:grpSpPr>
        <a:xfrm>
          <a:off x="0" y="0"/>
          <a:ext cx="0" cy="0"/>
          <a:chOff x="0" y="0"/>
          <a:chExt cx="0" cy="0"/>
        </a:xfrm>
      </p:grpSpPr>
      <p:sp>
        <p:nvSpPr>
          <p:cNvPr id="352" name="Google Shape;352;p64"/>
          <p:cNvSpPr txBox="1"/>
          <p:nvPr>
            <p:ph idx="12" type="sldNum"/>
          </p:nvPr>
        </p:nvSpPr>
        <p:spPr>
          <a:xfrm>
            <a:off x="8199454" y="4767263"/>
            <a:ext cx="7236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ck">
  <p:cSld name="Blank_Black">
    <p:spTree>
      <p:nvGrpSpPr>
        <p:cNvPr id="353" name="Shape 353"/>
        <p:cNvGrpSpPr/>
        <p:nvPr/>
      </p:nvGrpSpPr>
      <p:grpSpPr>
        <a:xfrm>
          <a:off x="0" y="0"/>
          <a:ext cx="0" cy="0"/>
          <a:chOff x="0" y="0"/>
          <a:chExt cx="0" cy="0"/>
        </a:xfrm>
      </p:grpSpPr>
      <p:sp>
        <p:nvSpPr>
          <p:cNvPr id="354" name="Google Shape;354;p65"/>
          <p:cNvSpPr/>
          <p:nvPr/>
        </p:nvSpPr>
        <p:spPr>
          <a:xfrm>
            <a:off x="-10913" y="-35844"/>
            <a:ext cx="9165900" cy="5215200"/>
          </a:xfrm>
          <a:prstGeom prst="rect">
            <a:avLst/>
          </a:prstGeom>
          <a:solidFill>
            <a:schemeClr val="dk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5" name="Google Shape;355;p65"/>
          <p:cNvSpPr txBox="1"/>
          <p:nvPr>
            <p:ph idx="12" type="sldNum"/>
          </p:nvPr>
        </p:nvSpPr>
        <p:spPr>
          <a:xfrm>
            <a:off x="8199454" y="4767263"/>
            <a:ext cx="7236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_Callout_Pink 1">
  <p:cSld name="Side_Callout_Pink_1">
    <p:bg>
      <p:bgPr>
        <a:solidFill>
          <a:srgbClr val="FFFFFF"/>
        </a:solidFill>
      </p:bgPr>
    </p:bg>
    <p:spTree>
      <p:nvGrpSpPr>
        <p:cNvPr id="359" name="Shape 359"/>
        <p:cNvGrpSpPr/>
        <p:nvPr/>
      </p:nvGrpSpPr>
      <p:grpSpPr>
        <a:xfrm>
          <a:off x="0" y="0"/>
          <a:ext cx="0" cy="0"/>
          <a:chOff x="0" y="0"/>
          <a:chExt cx="0" cy="0"/>
        </a:xfrm>
      </p:grpSpPr>
      <p:sp>
        <p:nvSpPr>
          <p:cNvPr id="360" name="Google Shape;360;p67"/>
          <p:cNvSpPr/>
          <p:nvPr/>
        </p:nvSpPr>
        <p:spPr>
          <a:xfrm>
            <a:off x="0" y="0"/>
            <a:ext cx="3312900" cy="51435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67"/>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lvl1pPr lvl="0" rtl="0" algn="r">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300"/>
              <a:buNone/>
              <a:defRPr sz="2300"/>
            </a:lvl2pPr>
            <a:lvl3pPr lvl="2" rtl="0" algn="ctr">
              <a:lnSpc>
                <a:spcPct val="100000"/>
              </a:lnSpc>
              <a:spcBef>
                <a:spcPts val="0"/>
              </a:spcBef>
              <a:spcAft>
                <a:spcPts val="0"/>
              </a:spcAft>
              <a:buSzPts val="2300"/>
              <a:buNone/>
              <a:defRPr sz="2300"/>
            </a:lvl3pPr>
            <a:lvl4pPr lvl="3" rtl="0" algn="ctr">
              <a:lnSpc>
                <a:spcPct val="100000"/>
              </a:lnSpc>
              <a:spcBef>
                <a:spcPts val="0"/>
              </a:spcBef>
              <a:spcAft>
                <a:spcPts val="0"/>
              </a:spcAft>
              <a:buSzPts val="2300"/>
              <a:buNone/>
              <a:defRPr sz="2300"/>
            </a:lvl4pPr>
            <a:lvl5pPr lvl="4" rtl="0" algn="ctr">
              <a:lnSpc>
                <a:spcPct val="100000"/>
              </a:lnSpc>
              <a:spcBef>
                <a:spcPts val="0"/>
              </a:spcBef>
              <a:spcAft>
                <a:spcPts val="0"/>
              </a:spcAft>
              <a:buSzPts val="2300"/>
              <a:buNone/>
              <a:defRPr sz="2300"/>
            </a:lvl5pPr>
            <a:lvl6pPr lvl="5" rtl="0" algn="ctr">
              <a:lnSpc>
                <a:spcPct val="100000"/>
              </a:lnSpc>
              <a:spcBef>
                <a:spcPts val="0"/>
              </a:spcBef>
              <a:spcAft>
                <a:spcPts val="0"/>
              </a:spcAft>
              <a:buSzPts val="2300"/>
              <a:buNone/>
              <a:defRPr sz="2300"/>
            </a:lvl6pPr>
            <a:lvl7pPr lvl="6" rtl="0" algn="ctr">
              <a:lnSpc>
                <a:spcPct val="100000"/>
              </a:lnSpc>
              <a:spcBef>
                <a:spcPts val="0"/>
              </a:spcBef>
              <a:spcAft>
                <a:spcPts val="0"/>
              </a:spcAft>
              <a:buSzPts val="2300"/>
              <a:buNone/>
              <a:defRPr sz="2300"/>
            </a:lvl7pPr>
            <a:lvl8pPr lvl="7" rtl="0" algn="ctr">
              <a:lnSpc>
                <a:spcPct val="100000"/>
              </a:lnSpc>
              <a:spcBef>
                <a:spcPts val="0"/>
              </a:spcBef>
              <a:spcAft>
                <a:spcPts val="0"/>
              </a:spcAft>
              <a:buSzPts val="2300"/>
              <a:buNone/>
              <a:defRPr sz="2300"/>
            </a:lvl8pPr>
            <a:lvl9pPr lvl="8" rtl="0" algn="ctr">
              <a:lnSpc>
                <a:spcPct val="100000"/>
              </a:lnSpc>
              <a:spcBef>
                <a:spcPts val="0"/>
              </a:spcBef>
              <a:spcAft>
                <a:spcPts val="0"/>
              </a:spcAft>
              <a:buSzPts val="2300"/>
              <a:buNone/>
              <a:defRPr sz="2300"/>
            </a:lvl9pPr>
          </a:lstStyle>
          <a:p/>
        </p:txBody>
      </p:sp>
      <p:sp>
        <p:nvSpPr>
          <p:cNvPr id="362" name="Google Shape;362;p67"/>
          <p:cNvSpPr txBox="1"/>
          <p:nvPr>
            <p:ph idx="1" type="body"/>
          </p:nvPr>
        </p:nvSpPr>
        <p:spPr>
          <a:xfrm>
            <a:off x="3339830" y="1154461"/>
            <a:ext cx="5161500" cy="29118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000"/>
              </a:spcBef>
              <a:spcAft>
                <a:spcPts val="0"/>
              </a:spcAft>
              <a:buClr>
                <a:srgbClr val="000000"/>
              </a:buClr>
              <a:buSzPts val="1200"/>
              <a:buNone/>
              <a:defRPr sz="1200">
                <a:solidFill>
                  <a:srgbClr val="000000"/>
                </a:solidFill>
                <a:latin typeface="Montserrat"/>
                <a:ea typeface="Montserrat"/>
                <a:cs typeface="Montserrat"/>
                <a:sym typeface="Montserrat"/>
              </a:defRPr>
            </a:lvl1pPr>
            <a:lvl2pPr indent="-228600" lvl="1" marL="914400" rtl="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2pPr>
            <a:lvl3pPr indent="-228600" lvl="2" marL="1371600" rtl="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3pPr>
            <a:lvl4pPr indent="-228600" lvl="3" marL="1828800" rtl="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4pPr>
            <a:lvl5pPr indent="-228600" lvl="4" marL="2286000" rtl="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5pPr>
            <a:lvl6pPr indent="-304800" lvl="5" marL="2743200" rtl="0" algn="l">
              <a:lnSpc>
                <a:spcPct val="90000"/>
              </a:lnSpc>
              <a:spcBef>
                <a:spcPts val="500"/>
              </a:spcBef>
              <a:spcAft>
                <a:spcPts val="0"/>
              </a:spcAft>
              <a:buClr>
                <a:srgbClr val="000000"/>
              </a:buClr>
              <a:buSzPts val="1200"/>
              <a:buChar char="•"/>
              <a:defRPr sz="1200">
                <a:solidFill>
                  <a:srgbClr val="000000"/>
                </a:solidFill>
              </a:defRPr>
            </a:lvl6pPr>
            <a:lvl7pPr indent="-304800" lvl="6" marL="3200400" rtl="0" algn="l">
              <a:lnSpc>
                <a:spcPct val="90000"/>
              </a:lnSpc>
              <a:spcBef>
                <a:spcPts val="500"/>
              </a:spcBef>
              <a:spcAft>
                <a:spcPts val="0"/>
              </a:spcAft>
              <a:buClr>
                <a:srgbClr val="000000"/>
              </a:buClr>
              <a:buSzPts val="1200"/>
              <a:buChar char="•"/>
              <a:defRPr sz="1200">
                <a:solidFill>
                  <a:srgbClr val="000000"/>
                </a:solidFill>
              </a:defRPr>
            </a:lvl7pPr>
            <a:lvl8pPr indent="-304800" lvl="7" marL="3657600" rtl="0" algn="l">
              <a:lnSpc>
                <a:spcPct val="90000"/>
              </a:lnSpc>
              <a:spcBef>
                <a:spcPts val="500"/>
              </a:spcBef>
              <a:spcAft>
                <a:spcPts val="0"/>
              </a:spcAft>
              <a:buClr>
                <a:srgbClr val="000000"/>
              </a:buClr>
              <a:buSzPts val="1200"/>
              <a:buChar char="•"/>
              <a:defRPr sz="1200">
                <a:solidFill>
                  <a:srgbClr val="000000"/>
                </a:solidFill>
              </a:defRPr>
            </a:lvl8pPr>
            <a:lvl9pPr indent="-304800" lvl="8" marL="4114800" rtl="0" algn="l">
              <a:lnSpc>
                <a:spcPct val="90000"/>
              </a:lnSpc>
              <a:spcBef>
                <a:spcPts val="500"/>
              </a:spcBef>
              <a:spcAft>
                <a:spcPts val="0"/>
              </a:spcAft>
              <a:buClr>
                <a:srgbClr val="000000"/>
              </a:buClr>
              <a:buSzPts val="1200"/>
              <a:buChar char="•"/>
              <a:defRPr sz="1200">
                <a:solidFill>
                  <a:srgbClr val="000000"/>
                </a:solidFill>
              </a:defRPr>
            </a:lvl9pPr>
          </a:lstStyle>
          <a:p/>
        </p:txBody>
      </p:sp>
      <p:sp>
        <p:nvSpPr>
          <p:cNvPr id="363" name="Google Shape;363;p67"/>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lvl1pPr lvl="0" rtl="0" algn="r">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700"/>
              <a:buNone/>
              <a:defRPr/>
            </a:lvl2pPr>
            <a:lvl3pPr lvl="2" rtl="0" algn="ctr">
              <a:lnSpc>
                <a:spcPct val="100000"/>
              </a:lnSpc>
              <a:spcBef>
                <a:spcPts val="0"/>
              </a:spcBef>
              <a:spcAft>
                <a:spcPts val="0"/>
              </a:spcAft>
              <a:buSzPts val="2700"/>
              <a:buNone/>
              <a:defRPr/>
            </a:lvl3pPr>
            <a:lvl4pPr lvl="3" rtl="0" algn="ctr">
              <a:lnSpc>
                <a:spcPct val="100000"/>
              </a:lnSpc>
              <a:spcBef>
                <a:spcPts val="0"/>
              </a:spcBef>
              <a:spcAft>
                <a:spcPts val="0"/>
              </a:spcAft>
              <a:buSzPts val="2700"/>
              <a:buNone/>
              <a:defRPr/>
            </a:lvl4pPr>
            <a:lvl5pPr lvl="4" rtl="0" algn="ctr">
              <a:lnSpc>
                <a:spcPct val="100000"/>
              </a:lnSpc>
              <a:spcBef>
                <a:spcPts val="0"/>
              </a:spcBef>
              <a:spcAft>
                <a:spcPts val="0"/>
              </a:spcAft>
              <a:buSzPts val="27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2700"/>
              <a:buNone/>
              <a:defRPr/>
            </a:lvl7pPr>
            <a:lvl8pPr lvl="7" rtl="0" algn="ctr">
              <a:lnSpc>
                <a:spcPct val="100000"/>
              </a:lnSpc>
              <a:spcBef>
                <a:spcPts val="0"/>
              </a:spcBef>
              <a:spcAft>
                <a:spcPts val="0"/>
              </a:spcAft>
              <a:buSzPts val="2700"/>
              <a:buNone/>
              <a:defRPr/>
            </a:lvl8pPr>
            <a:lvl9pPr lvl="8" rtl="0" algn="ctr">
              <a:lnSpc>
                <a:spcPct val="100000"/>
              </a:lnSpc>
              <a:spcBef>
                <a:spcPts val="0"/>
              </a:spcBef>
              <a:spcAft>
                <a:spcPts val="0"/>
              </a:spcAft>
              <a:buSzPts val="2700"/>
              <a:buNone/>
              <a:defRPr/>
            </a:lvl9pPr>
          </a:lstStyle>
          <a:p/>
        </p:txBody>
      </p:sp>
      <p:sp>
        <p:nvSpPr>
          <p:cNvPr id="364" name="Google Shape;364;p67"/>
          <p:cNvSpPr/>
          <p:nvPr/>
        </p:nvSpPr>
        <p:spPr>
          <a:xfrm rot="5400000">
            <a:off x="32925" y="223650"/>
            <a:ext cx="5604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7"/>
          <p:cNvSpPr/>
          <p:nvPr/>
        </p:nvSpPr>
        <p:spPr>
          <a:xfrm rot="5400000">
            <a:off x="8385700" y="630050"/>
            <a:ext cx="4557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7"/>
          <p:cNvSpPr/>
          <p:nvPr/>
        </p:nvSpPr>
        <p:spPr>
          <a:xfrm>
            <a:off x="256515" y="458742"/>
            <a:ext cx="84135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67"/>
          <p:cNvSpPr/>
          <p:nvPr/>
        </p:nvSpPr>
        <p:spPr>
          <a:xfrm>
            <a:off x="8620499" y="801350"/>
            <a:ext cx="5235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phone right 1">
  <p:cSld name="TITLE_1_1">
    <p:bg>
      <p:bgPr>
        <a:solidFill>
          <a:srgbClr val="FFFFFF"/>
        </a:solidFill>
      </p:bgPr>
    </p:bg>
    <p:spTree>
      <p:nvGrpSpPr>
        <p:cNvPr id="368" name="Shape 368"/>
        <p:cNvGrpSpPr/>
        <p:nvPr/>
      </p:nvGrpSpPr>
      <p:grpSpPr>
        <a:xfrm>
          <a:off x="0" y="0"/>
          <a:ext cx="0" cy="0"/>
          <a:chOff x="0" y="0"/>
          <a:chExt cx="0" cy="0"/>
        </a:xfrm>
      </p:grpSpPr>
      <p:sp>
        <p:nvSpPr>
          <p:cNvPr id="369" name="Google Shape;369;p68"/>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
        <p:nvSpPr>
          <p:cNvPr id="370" name="Google Shape;370;p68"/>
          <p:cNvSpPr/>
          <p:nvPr/>
        </p:nvSpPr>
        <p:spPr>
          <a:xfrm>
            <a:off x="4934325" y="763200"/>
            <a:ext cx="3409800" cy="7104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1" name="Google Shape;371;p68"/>
          <p:cNvPicPr preferRelativeResize="0"/>
          <p:nvPr/>
        </p:nvPicPr>
        <p:blipFill rotWithShape="1">
          <a:blip r:embed="rId2">
            <a:alphaModFix/>
          </a:blip>
          <a:srcRect b="0" l="0" r="0" t="0"/>
          <a:stretch/>
        </p:blipFill>
        <p:spPr>
          <a:xfrm>
            <a:off x="4800975" y="549550"/>
            <a:ext cx="3676650" cy="7450326"/>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1">
  <p:cSld name="TITLE_AND_BODY_1_2">
    <p:bg>
      <p:bgPr>
        <a:solidFill>
          <a:srgbClr val="FFFFFF"/>
        </a:solidFill>
      </p:bgPr>
    </p:bg>
    <p:spTree>
      <p:nvGrpSpPr>
        <p:cNvPr id="372" name="Shape 372"/>
        <p:cNvGrpSpPr/>
        <p:nvPr/>
      </p:nvGrpSpPr>
      <p:grpSpPr>
        <a:xfrm>
          <a:off x="0" y="0"/>
          <a:ext cx="0" cy="0"/>
          <a:chOff x="0" y="0"/>
          <a:chExt cx="0" cy="0"/>
        </a:xfrm>
      </p:grpSpPr>
      <p:sp>
        <p:nvSpPr>
          <p:cNvPr id="373" name="Google Shape;373;p69"/>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rtl="0" algn="l">
              <a:lnSpc>
                <a:spcPct val="100000"/>
              </a:lnSpc>
              <a:spcBef>
                <a:spcPts val="0"/>
              </a:spcBef>
              <a:spcAft>
                <a:spcPts val="0"/>
              </a:spcAft>
              <a:buClr>
                <a:srgbClr val="000000"/>
              </a:buClr>
              <a:buSzPts val="3500"/>
              <a:buNone/>
              <a:defRPr sz="3500">
                <a:solidFill>
                  <a:srgbClr val="000000"/>
                </a:solidFill>
              </a:defRPr>
            </a:lvl1pPr>
            <a:lvl2pPr lvl="1" rtl="0" algn="l">
              <a:lnSpc>
                <a:spcPct val="100000"/>
              </a:lnSpc>
              <a:spcBef>
                <a:spcPts val="0"/>
              </a:spcBef>
              <a:spcAft>
                <a:spcPts val="0"/>
              </a:spcAft>
              <a:buSzPts val="5100"/>
              <a:buNone/>
              <a:defRPr/>
            </a:lvl2pPr>
            <a:lvl3pPr lvl="2" rtl="0" algn="l">
              <a:lnSpc>
                <a:spcPct val="100000"/>
              </a:lnSpc>
              <a:spcBef>
                <a:spcPts val="0"/>
              </a:spcBef>
              <a:spcAft>
                <a:spcPts val="0"/>
              </a:spcAft>
              <a:buSzPts val="5100"/>
              <a:buNone/>
              <a:defRPr/>
            </a:lvl3pPr>
            <a:lvl4pPr lvl="3" rtl="0" algn="l">
              <a:lnSpc>
                <a:spcPct val="100000"/>
              </a:lnSpc>
              <a:spcBef>
                <a:spcPts val="0"/>
              </a:spcBef>
              <a:spcAft>
                <a:spcPts val="0"/>
              </a:spcAft>
              <a:buSzPts val="5100"/>
              <a:buNone/>
              <a:defRPr/>
            </a:lvl4pPr>
            <a:lvl5pPr lvl="4" rtl="0" algn="l">
              <a:lnSpc>
                <a:spcPct val="100000"/>
              </a:lnSpc>
              <a:spcBef>
                <a:spcPts val="0"/>
              </a:spcBef>
              <a:spcAft>
                <a:spcPts val="0"/>
              </a:spcAft>
              <a:buSzPts val="5100"/>
              <a:buNone/>
              <a:defRPr/>
            </a:lvl5pPr>
            <a:lvl6pPr lvl="5" rtl="0" algn="l">
              <a:lnSpc>
                <a:spcPct val="100000"/>
              </a:lnSpc>
              <a:spcBef>
                <a:spcPts val="0"/>
              </a:spcBef>
              <a:spcAft>
                <a:spcPts val="0"/>
              </a:spcAft>
              <a:buSzPts val="5100"/>
              <a:buNone/>
              <a:defRPr/>
            </a:lvl6pPr>
            <a:lvl7pPr lvl="6" rtl="0" algn="l">
              <a:lnSpc>
                <a:spcPct val="100000"/>
              </a:lnSpc>
              <a:spcBef>
                <a:spcPts val="0"/>
              </a:spcBef>
              <a:spcAft>
                <a:spcPts val="0"/>
              </a:spcAft>
              <a:buSzPts val="5100"/>
              <a:buNone/>
              <a:defRPr/>
            </a:lvl7pPr>
            <a:lvl8pPr lvl="7" rtl="0" algn="l">
              <a:lnSpc>
                <a:spcPct val="100000"/>
              </a:lnSpc>
              <a:spcBef>
                <a:spcPts val="0"/>
              </a:spcBef>
              <a:spcAft>
                <a:spcPts val="0"/>
              </a:spcAft>
              <a:buSzPts val="5100"/>
              <a:buNone/>
              <a:defRPr/>
            </a:lvl8pPr>
            <a:lvl9pPr lvl="8" rtl="0" algn="l">
              <a:lnSpc>
                <a:spcPct val="100000"/>
              </a:lnSpc>
              <a:spcBef>
                <a:spcPts val="0"/>
              </a:spcBef>
              <a:spcAft>
                <a:spcPts val="0"/>
              </a:spcAft>
              <a:buSzPts val="5100"/>
              <a:buNone/>
              <a:defRPr/>
            </a:lvl9pPr>
          </a:lstStyle>
          <a:p/>
        </p:txBody>
      </p:sp>
      <p:sp>
        <p:nvSpPr>
          <p:cNvPr id="374" name="Google Shape;374;p69"/>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9"/>
          <p:cNvSpPr/>
          <p:nvPr/>
        </p:nvSpPr>
        <p:spPr>
          <a:xfrm rot="5400000">
            <a:off x="122857" y="1957800"/>
            <a:ext cx="875100" cy="113100"/>
          </a:xfrm>
          <a:prstGeom prst="rect">
            <a:avLst/>
          </a:prstGeom>
          <a:solidFill>
            <a:srgbClr val="EA00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9"/>
          <p:cNvSpPr/>
          <p:nvPr/>
        </p:nvSpPr>
        <p:spPr>
          <a:xfrm rot="5400000">
            <a:off x="6811700" y="785700"/>
            <a:ext cx="1696800" cy="113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69"/>
          <p:cNvPicPr preferRelativeResize="0"/>
          <p:nvPr/>
        </p:nvPicPr>
        <p:blipFill rotWithShape="1">
          <a:blip r:embed="rId2">
            <a:alphaModFix/>
          </a:blip>
          <a:srcRect b="0" l="0" r="0" t="0"/>
          <a:stretch/>
        </p:blipFill>
        <p:spPr>
          <a:xfrm>
            <a:off x="7434400" y="4611843"/>
            <a:ext cx="1517769" cy="329638"/>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AND_BODY_1_1">
    <p:bg>
      <p:bgPr>
        <a:gradFill>
          <a:gsLst>
            <a:gs pos="0">
              <a:srgbClr val="25A8E1"/>
            </a:gs>
            <a:gs pos="100000">
              <a:srgbClr val="29378F"/>
            </a:gs>
          </a:gsLst>
          <a:lin ang="2698631" scaled="0"/>
        </a:gradFill>
      </p:bgPr>
    </p:bg>
    <p:spTree>
      <p:nvGrpSpPr>
        <p:cNvPr id="378" name="Shape 378"/>
        <p:cNvGrpSpPr/>
        <p:nvPr/>
      </p:nvGrpSpPr>
      <p:grpSpPr>
        <a:xfrm>
          <a:off x="0" y="0"/>
          <a:ext cx="0" cy="0"/>
          <a:chOff x="0" y="0"/>
          <a:chExt cx="0" cy="0"/>
        </a:xfrm>
      </p:grpSpPr>
      <p:grpSp>
        <p:nvGrpSpPr>
          <p:cNvPr id="379" name="Google Shape;379;p70"/>
          <p:cNvGrpSpPr/>
          <p:nvPr/>
        </p:nvGrpSpPr>
        <p:grpSpPr>
          <a:xfrm>
            <a:off x="3500203" y="-104622"/>
            <a:ext cx="5769348" cy="5951750"/>
            <a:chOff x="3458353" y="512653"/>
            <a:chExt cx="5769348" cy="5951750"/>
          </a:xfrm>
        </p:grpSpPr>
        <p:pic>
          <p:nvPicPr>
            <p:cNvPr id="380" name="Google Shape;380;p70"/>
            <p:cNvPicPr preferRelativeResize="0"/>
            <p:nvPr/>
          </p:nvPicPr>
          <p:blipFill rotWithShape="1">
            <a:blip r:embed="rId2">
              <a:alphaModFix amt="64000"/>
            </a:blip>
            <a:srcRect b="0" l="0" r="0" t="0"/>
            <a:stretch/>
          </p:blipFill>
          <p:spPr>
            <a:xfrm rot="-5400000">
              <a:off x="4778713" y="2015415"/>
              <a:ext cx="5951750" cy="2946226"/>
            </a:xfrm>
            <a:prstGeom prst="rect">
              <a:avLst/>
            </a:prstGeom>
            <a:noFill/>
            <a:ln>
              <a:noFill/>
            </a:ln>
          </p:spPr>
        </p:pic>
        <p:pic>
          <p:nvPicPr>
            <p:cNvPr id="381" name="Google Shape;381;p70"/>
            <p:cNvPicPr preferRelativeResize="0"/>
            <p:nvPr/>
          </p:nvPicPr>
          <p:blipFill rotWithShape="1">
            <a:blip r:embed="rId2">
              <a:alphaModFix amt="64000"/>
            </a:blip>
            <a:srcRect b="0" l="0" r="0" t="0"/>
            <a:stretch/>
          </p:blipFill>
          <p:spPr>
            <a:xfrm rot="-5400000">
              <a:off x="1955591" y="2015415"/>
              <a:ext cx="5951750" cy="2946226"/>
            </a:xfrm>
            <a:prstGeom prst="rect">
              <a:avLst/>
            </a:prstGeom>
            <a:noFill/>
            <a:ln>
              <a:noFill/>
            </a:ln>
          </p:spPr>
        </p:pic>
      </p:grpSp>
      <p:sp>
        <p:nvSpPr>
          <p:cNvPr id="382" name="Google Shape;382;p70"/>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rtl="0" algn="l">
              <a:lnSpc>
                <a:spcPct val="100000"/>
              </a:lnSpc>
              <a:spcBef>
                <a:spcPts val="0"/>
              </a:spcBef>
              <a:spcAft>
                <a:spcPts val="0"/>
              </a:spcAft>
              <a:buSzPts val="3500"/>
              <a:buNone/>
              <a:defRPr sz="3500"/>
            </a:lvl1pPr>
            <a:lvl2pPr lvl="1" rtl="0" algn="l">
              <a:lnSpc>
                <a:spcPct val="100000"/>
              </a:lnSpc>
              <a:spcBef>
                <a:spcPts val="0"/>
              </a:spcBef>
              <a:spcAft>
                <a:spcPts val="0"/>
              </a:spcAft>
              <a:buSzPts val="5100"/>
              <a:buNone/>
              <a:defRPr/>
            </a:lvl2pPr>
            <a:lvl3pPr lvl="2" rtl="0" algn="l">
              <a:lnSpc>
                <a:spcPct val="100000"/>
              </a:lnSpc>
              <a:spcBef>
                <a:spcPts val="0"/>
              </a:spcBef>
              <a:spcAft>
                <a:spcPts val="0"/>
              </a:spcAft>
              <a:buSzPts val="5100"/>
              <a:buNone/>
              <a:defRPr/>
            </a:lvl3pPr>
            <a:lvl4pPr lvl="3" rtl="0" algn="l">
              <a:lnSpc>
                <a:spcPct val="100000"/>
              </a:lnSpc>
              <a:spcBef>
                <a:spcPts val="0"/>
              </a:spcBef>
              <a:spcAft>
                <a:spcPts val="0"/>
              </a:spcAft>
              <a:buSzPts val="5100"/>
              <a:buNone/>
              <a:defRPr/>
            </a:lvl4pPr>
            <a:lvl5pPr lvl="4" rtl="0" algn="l">
              <a:lnSpc>
                <a:spcPct val="100000"/>
              </a:lnSpc>
              <a:spcBef>
                <a:spcPts val="0"/>
              </a:spcBef>
              <a:spcAft>
                <a:spcPts val="0"/>
              </a:spcAft>
              <a:buSzPts val="5100"/>
              <a:buNone/>
              <a:defRPr/>
            </a:lvl5pPr>
            <a:lvl6pPr lvl="5" rtl="0" algn="l">
              <a:lnSpc>
                <a:spcPct val="100000"/>
              </a:lnSpc>
              <a:spcBef>
                <a:spcPts val="0"/>
              </a:spcBef>
              <a:spcAft>
                <a:spcPts val="0"/>
              </a:spcAft>
              <a:buSzPts val="5100"/>
              <a:buNone/>
              <a:defRPr/>
            </a:lvl6pPr>
            <a:lvl7pPr lvl="6" rtl="0" algn="l">
              <a:lnSpc>
                <a:spcPct val="100000"/>
              </a:lnSpc>
              <a:spcBef>
                <a:spcPts val="0"/>
              </a:spcBef>
              <a:spcAft>
                <a:spcPts val="0"/>
              </a:spcAft>
              <a:buSzPts val="5100"/>
              <a:buNone/>
              <a:defRPr/>
            </a:lvl7pPr>
            <a:lvl8pPr lvl="7" rtl="0" algn="l">
              <a:lnSpc>
                <a:spcPct val="100000"/>
              </a:lnSpc>
              <a:spcBef>
                <a:spcPts val="0"/>
              </a:spcBef>
              <a:spcAft>
                <a:spcPts val="0"/>
              </a:spcAft>
              <a:buSzPts val="5100"/>
              <a:buNone/>
              <a:defRPr/>
            </a:lvl8pPr>
            <a:lvl9pPr lvl="8" rtl="0" algn="l">
              <a:lnSpc>
                <a:spcPct val="100000"/>
              </a:lnSpc>
              <a:spcBef>
                <a:spcPts val="0"/>
              </a:spcBef>
              <a:spcAft>
                <a:spcPts val="0"/>
              </a:spcAft>
              <a:buSzPts val="5100"/>
              <a:buNone/>
              <a:defRPr/>
            </a:lvl9pPr>
          </a:lstStyle>
          <a:p/>
        </p:txBody>
      </p:sp>
      <p:sp>
        <p:nvSpPr>
          <p:cNvPr id="383" name="Google Shape;383;p70"/>
          <p:cNvSpPr/>
          <p:nvPr/>
        </p:nvSpPr>
        <p:spPr>
          <a:xfrm flipH="1">
            <a:off x="504050" y="1576800"/>
            <a:ext cx="7212600" cy="1140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70"/>
          <p:cNvSpPr/>
          <p:nvPr/>
        </p:nvSpPr>
        <p:spPr>
          <a:xfrm rot="5400000">
            <a:off x="122857" y="1957800"/>
            <a:ext cx="8751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70"/>
          <p:cNvSpPr/>
          <p:nvPr/>
        </p:nvSpPr>
        <p:spPr>
          <a:xfrm rot="5400000">
            <a:off x="6811700" y="785700"/>
            <a:ext cx="16968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6" name="Google Shape;386;p70"/>
          <p:cNvPicPr preferRelativeResize="0"/>
          <p:nvPr/>
        </p:nvPicPr>
        <p:blipFill rotWithShape="1">
          <a:blip r:embed="rId3">
            <a:alphaModFix/>
          </a:blip>
          <a:srcRect b="0" l="0" r="0" t="0"/>
          <a:stretch/>
        </p:blipFill>
        <p:spPr>
          <a:xfrm>
            <a:off x="7400354" y="4458500"/>
            <a:ext cx="1338247" cy="29092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1">
  <p:cSld name="TITLE_2_1_1_3">
    <p:bg>
      <p:bgPr>
        <a:solidFill>
          <a:srgbClr val="FFFFFF"/>
        </a:solidFill>
      </p:bgPr>
    </p:bg>
    <p:spTree>
      <p:nvGrpSpPr>
        <p:cNvPr id="387" name="Shape 387"/>
        <p:cNvGrpSpPr/>
        <p:nvPr/>
      </p:nvGrpSpPr>
      <p:grpSpPr>
        <a:xfrm>
          <a:off x="0" y="0"/>
          <a:ext cx="0" cy="0"/>
          <a:chOff x="0" y="0"/>
          <a:chExt cx="0" cy="0"/>
        </a:xfrm>
      </p:grpSpPr>
      <p:grpSp>
        <p:nvGrpSpPr>
          <p:cNvPr id="388" name="Google Shape;388;p71"/>
          <p:cNvGrpSpPr/>
          <p:nvPr/>
        </p:nvGrpSpPr>
        <p:grpSpPr>
          <a:xfrm>
            <a:off x="384048" y="0"/>
            <a:ext cx="2222100" cy="1115399"/>
            <a:chOff x="2500250" y="2823612"/>
            <a:chExt cx="2222100" cy="1115399"/>
          </a:xfrm>
        </p:grpSpPr>
        <p:sp>
          <p:nvSpPr>
            <p:cNvPr id="389" name="Google Shape;389;p71"/>
            <p:cNvSpPr/>
            <p:nvPr/>
          </p:nvSpPr>
          <p:spPr>
            <a:xfrm flipH="1">
              <a:off x="2500250" y="3271500"/>
              <a:ext cx="2222100" cy="91500"/>
            </a:xfrm>
            <a:prstGeom prst="rect">
              <a:avLst/>
            </a:prstGeom>
            <a:gradFill>
              <a:gsLst>
                <a:gs pos="0">
                  <a:srgbClr val="25A8E1"/>
                </a:gs>
                <a:gs pos="100000">
                  <a:srgbClr val="29378F"/>
                </a:gs>
              </a:gsLst>
              <a:lin ang="2700006"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71"/>
            <p:cNvSpPr/>
            <p:nvPr/>
          </p:nvSpPr>
          <p:spPr>
            <a:xfrm rot="5400000">
              <a:off x="2212250" y="3559511"/>
              <a:ext cx="667500" cy="91500"/>
            </a:xfrm>
            <a:prstGeom prst="rect">
              <a:avLst/>
            </a:prstGeom>
            <a:solidFill>
              <a:srgbClr val="29378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71"/>
            <p:cNvSpPr/>
            <p:nvPr/>
          </p:nvSpPr>
          <p:spPr>
            <a:xfrm rot="5400000">
              <a:off x="4406890" y="3047562"/>
              <a:ext cx="539400" cy="91500"/>
            </a:xfrm>
            <a:prstGeom prst="rect">
              <a:avLst/>
            </a:prstGeom>
            <a:gradFill>
              <a:gsLst>
                <a:gs pos="0">
                  <a:srgbClr val="29378F"/>
                </a:gs>
                <a:gs pos="100000">
                  <a:srgbClr val="25A8E1"/>
                </a:gs>
              </a:gsLst>
              <a:lin ang="2700006"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2" name="Google Shape;392;p7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rgbClr val="000000"/>
              </a:buClr>
              <a:buSzPts val="2000"/>
              <a:buFont typeface="Montserrat Black"/>
              <a:buNone/>
              <a:defRPr sz="2000">
                <a:solidFill>
                  <a:srgbClr val="000000"/>
                </a:solidFill>
                <a:latin typeface="Montserrat Black"/>
                <a:ea typeface="Montserrat Black"/>
                <a:cs typeface="Montserrat Black"/>
                <a:sym typeface="Montserrat Black"/>
              </a:defRPr>
            </a:lvl1pPr>
            <a:lvl2pPr lvl="1" rtl="0" algn="l">
              <a:lnSpc>
                <a:spcPct val="100000"/>
              </a:lnSpc>
              <a:spcBef>
                <a:spcPts val="0"/>
              </a:spcBef>
              <a:spcAft>
                <a:spcPts val="0"/>
              </a:spcAft>
              <a:buClr>
                <a:srgbClr val="000000"/>
              </a:buClr>
              <a:buSzPts val="2400"/>
              <a:buNone/>
              <a:defRPr sz="2400">
                <a:solidFill>
                  <a:srgbClr val="000000"/>
                </a:solidFill>
              </a:defRPr>
            </a:lvl2pPr>
            <a:lvl3pPr lvl="2" rtl="0" algn="l">
              <a:lnSpc>
                <a:spcPct val="100000"/>
              </a:lnSpc>
              <a:spcBef>
                <a:spcPts val="0"/>
              </a:spcBef>
              <a:spcAft>
                <a:spcPts val="0"/>
              </a:spcAft>
              <a:buClr>
                <a:srgbClr val="000000"/>
              </a:buClr>
              <a:buSzPts val="2400"/>
              <a:buNone/>
              <a:defRPr sz="2400">
                <a:solidFill>
                  <a:srgbClr val="000000"/>
                </a:solidFill>
              </a:defRPr>
            </a:lvl3pPr>
            <a:lvl4pPr lvl="3" rtl="0" algn="l">
              <a:lnSpc>
                <a:spcPct val="100000"/>
              </a:lnSpc>
              <a:spcBef>
                <a:spcPts val="0"/>
              </a:spcBef>
              <a:spcAft>
                <a:spcPts val="0"/>
              </a:spcAft>
              <a:buClr>
                <a:srgbClr val="000000"/>
              </a:buClr>
              <a:buSzPts val="2400"/>
              <a:buNone/>
              <a:defRPr sz="2400">
                <a:solidFill>
                  <a:srgbClr val="000000"/>
                </a:solidFill>
              </a:defRPr>
            </a:lvl4pPr>
            <a:lvl5pPr lvl="4" rtl="0" algn="l">
              <a:lnSpc>
                <a:spcPct val="100000"/>
              </a:lnSpc>
              <a:spcBef>
                <a:spcPts val="0"/>
              </a:spcBef>
              <a:spcAft>
                <a:spcPts val="0"/>
              </a:spcAft>
              <a:buClr>
                <a:srgbClr val="000000"/>
              </a:buClr>
              <a:buSzPts val="2400"/>
              <a:buNone/>
              <a:defRPr sz="2400">
                <a:solidFill>
                  <a:srgbClr val="000000"/>
                </a:solidFill>
              </a:defRPr>
            </a:lvl5pPr>
            <a:lvl6pPr lvl="5" rtl="0" algn="l">
              <a:lnSpc>
                <a:spcPct val="100000"/>
              </a:lnSpc>
              <a:spcBef>
                <a:spcPts val="0"/>
              </a:spcBef>
              <a:spcAft>
                <a:spcPts val="0"/>
              </a:spcAft>
              <a:buClr>
                <a:srgbClr val="000000"/>
              </a:buClr>
              <a:buSzPts val="2400"/>
              <a:buNone/>
              <a:defRPr sz="2400">
                <a:solidFill>
                  <a:srgbClr val="000000"/>
                </a:solidFill>
              </a:defRPr>
            </a:lvl6pPr>
            <a:lvl7pPr lvl="6" rtl="0" algn="l">
              <a:lnSpc>
                <a:spcPct val="100000"/>
              </a:lnSpc>
              <a:spcBef>
                <a:spcPts val="0"/>
              </a:spcBef>
              <a:spcAft>
                <a:spcPts val="0"/>
              </a:spcAft>
              <a:buClr>
                <a:srgbClr val="000000"/>
              </a:buClr>
              <a:buSzPts val="2400"/>
              <a:buNone/>
              <a:defRPr sz="2400">
                <a:solidFill>
                  <a:srgbClr val="000000"/>
                </a:solidFill>
              </a:defRPr>
            </a:lvl7pPr>
            <a:lvl8pPr lvl="7" rtl="0" algn="l">
              <a:lnSpc>
                <a:spcPct val="100000"/>
              </a:lnSpc>
              <a:spcBef>
                <a:spcPts val="0"/>
              </a:spcBef>
              <a:spcAft>
                <a:spcPts val="0"/>
              </a:spcAft>
              <a:buClr>
                <a:srgbClr val="000000"/>
              </a:buClr>
              <a:buSzPts val="2400"/>
              <a:buNone/>
              <a:defRPr sz="2400">
                <a:solidFill>
                  <a:srgbClr val="000000"/>
                </a:solidFill>
              </a:defRPr>
            </a:lvl8pPr>
            <a:lvl9pPr lvl="8" rtl="0" algn="l">
              <a:lnSpc>
                <a:spcPct val="100000"/>
              </a:lnSpc>
              <a:spcBef>
                <a:spcPts val="0"/>
              </a:spcBef>
              <a:spcAft>
                <a:spcPts val="0"/>
              </a:spcAft>
              <a:buClr>
                <a:srgbClr val="000000"/>
              </a:buClr>
              <a:buSzPts val="2400"/>
              <a:buNone/>
              <a:defRPr sz="2400">
                <a:solidFill>
                  <a:srgbClr val="000000"/>
                </a:solidFill>
              </a:defRPr>
            </a:lvl9pPr>
          </a:lstStyle>
          <a:p/>
        </p:txBody>
      </p:sp>
      <p:sp>
        <p:nvSpPr>
          <p:cNvPr id="393" name="Google Shape;393;p71"/>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Clr>
                <a:srgbClr val="000000"/>
              </a:buClr>
              <a:buSzPts val="2700"/>
              <a:buNone/>
              <a:defRPr sz="1300">
                <a:solidFill>
                  <a:srgbClr val="000000"/>
                </a:solidFill>
                <a:latin typeface="Montserrat SemiBold"/>
                <a:ea typeface="Montserrat SemiBold"/>
                <a:cs typeface="Montserrat SemiBold"/>
                <a:sym typeface="Montserrat SemiBold"/>
              </a:defRPr>
            </a:lvl1pPr>
            <a:lvl2pPr lvl="1" rtl="0" algn="l">
              <a:lnSpc>
                <a:spcPct val="100000"/>
              </a:lnSpc>
              <a:spcBef>
                <a:spcPts val="0"/>
              </a:spcBef>
              <a:spcAft>
                <a:spcPts val="0"/>
              </a:spcAft>
              <a:buClr>
                <a:srgbClr val="000000"/>
              </a:buClr>
              <a:buSzPts val="2700"/>
              <a:buNone/>
              <a:defRPr>
                <a:solidFill>
                  <a:srgbClr val="000000"/>
                </a:solidFill>
              </a:defRPr>
            </a:lvl2pPr>
            <a:lvl3pPr lvl="2" rtl="0" algn="l">
              <a:lnSpc>
                <a:spcPct val="100000"/>
              </a:lnSpc>
              <a:spcBef>
                <a:spcPts val="0"/>
              </a:spcBef>
              <a:spcAft>
                <a:spcPts val="0"/>
              </a:spcAft>
              <a:buClr>
                <a:srgbClr val="000000"/>
              </a:buClr>
              <a:buSzPts val="2700"/>
              <a:buNone/>
              <a:defRPr>
                <a:solidFill>
                  <a:srgbClr val="000000"/>
                </a:solidFill>
              </a:defRPr>
            </a:lvl3pPr>
            <a:lvl4pPr lvl="3" rtl="0" algn="l">
              <a:lnSpc>
                <a:spcPct val="100000"/>
              </a:lnSpc>
              <a:spcBef>
                <a:spcPts val="0"/>
              </a:spcBef>
              <a:spcAft>
                <a:spcPts val="0"/>
              </a:spcAft>
              <a:buClr>
                <a:srgbClr val="000000"/>
              </a:buClr>
              <a:buSzPts val="2700"/>
              <a:buNone/>
              <a:defRPr>
                <a:solidFill>
                  <a:srgbClr val="000000"/>
                </a:solidFill>
              </a:defRPr>
            </a:lvl4pPr>
            <a:lvl5pPr lvl="4" rtl="0" algn="l">
              <a:lnSpc>
                <a:spcPct val="100000"/>
              </a:lnSpc>
              <a:spcBef>
                <a:spcPts val="0"/>
              </a:spcBef>
              <a:spcAft>
                <a:spcPts val="0"/>
              </a:spcAft>
              <a:buClr>
                <a:srgbClr val="000000"/>
              </a:buClr>
              <a:buSzPts val="2700"/>
              <a:buNone/>
              <a:defRPr>
                <a:solidFill>
                  <a:srgbClr val="000000"/>
                </a:solidFill>
              </a:defRPr>
            </a:lvl5pPr>
            <a:lvl6pPr lvl="5" rtl="0" algn="l">
              <a:lnSpc>
                <a:spcPct val="100000"/>
              </a:lnSpc>
              <a:spcBef>
                <a:spcPts val="0"/>
              </a:spcBef>
              <a:spcAft>
                <a:spcPts val="0"/>
              </a:spcAft>
              <a:buClr>
                <a:srgbClr val="000000"/>
              </a:buClr>
              <a:buSzPts val="1900"/>
              <a:buNone/>
              <a:defRPr>
                <a:solidFill>
                  <a:srgbClr val="000000"/>
                </a:solidFill>
              </a:defRPr>
            </a:lvl6pPr>
            <a:lvl7pPr lvl="6" rtl="0" algn="l">
              <a:lnSpc>
                <a:spcPct val="100000"/>
              </a:lnSpc>
              <a:spcBef>
                <a:spcPts val="0"/>
              </a:spcBef>
              <a:spcAft>
                <a:spcPts val="0"/>
              </a:spcAft>
              <a:buClr>
                <a:srgbClr val="000000"/>
              </a:buClr>
              <a:buSzPts val="2700"/>
              <a:buNone/>
              <a:defRPr>
                <a:solidFill>
                  <a:srgbClr val="000000"/>
                </a:solidFill>
              </a:defRPr>
            </a:lvl7pPr>
            <a:lvl8pPr lvl="7" rtl="0" algn="l">
              <a:lnSpc>
                <a:spcPct val="100000"/>
              </a:lnSpc>
              <a:spcBef>
                <a:spcPts val="0"/>
              </a:spcBef>
              <a:spcAft>
                <a:spcPts val="0"/>
              </a:spcAft>
              <a:buClr>
                <a:srgbClr val="000000"/>
              </a:buClr>
              <a:buSzPts val="2700"/>
              <a:buNone/>
              <a:defRPr>
                <a:solidFill>
                  <a:srgbClr val="000000"/>
                </a:solidFill>
              </a:defRPr>
            </a:lvl8pPr>
            <a:lvl9pPr lvl="8" rtl="0" algn="l">
              <a:lnSpc>
                <a:spcPct val="100000"/>
              </a:lnSpc>
              <a:spcBef>
                <a:spcPts val="0"/>
              </a:spcBef>
              <a:spcAft>
                <a:spcPts val="0"/>
              </a:spcAft>
              <a:buClr>
                <a:srgbClr val="000000"/>
              </a:buClr>
              <a:buSzPts val="2700"/>
              <a:buNone/>
              <a:defRPr>
                <a:solidFill>
                  <a:srgbClr val="000000"/>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TITLE_2_1_1_2">
    <p:bg>
      <p:bgPr>
        <a:solidFill>
          <a:srgbClr val="FFFFFF"/>
        </a:solidFill>
      </p:bgPr>
    </p:bg>
    <p:spTree>
      <p:nvGrpSpPr>
        <p:cNvPr id="394" name="Shape 394"/>
        <p:cNvGrpSpPr/>
        <p:nvPr/>
      </p:nvGrpSpPr>
      <p:grpSpPr>
        <a:xfrm>
          <a:off x="0" y="0"/>
          <a:ext cx="0" cy="0"/>
          <a:chOff x="0" y="0"/>
          <a:chExt cx="0" cy="0"/>
        </a:xfrm>
      </p:grpSpPr>
      <p:sp>
        <p:nvSpPr>
          <p:cNvPr id="395" name="Google Shape;395;p7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rgbClr val="FFFFFF"/>
              </a:buClr>
              <a:buSzPts val="2000"/>
              <a:buFont typeface="Montserrat Black"/>
              <a:buNone/>
              <a:defRPr sz="2000">
                <a:solidFill>
                  <a:srgbClr val="FFFFFF"/>
                </a:solidFill>
                <a:latin typeface="Montserrat Black"/>
                <a:ea typeface="Montserrat Black"/>
                <a:cs typeface="Montserrat Black"/>
                <a:sym typeface="Montserrat Black"/>
              </a:defRPr>
            </a:lvl1pPr>
            <a:lvl2pPr lvl="1" rtl="0" algn="l">
              <a:lnSpc>
                <a:spcPct val="100000"/>
              </a:lnSpc>
              <a:spcBef>
                <a:spcPts val="0"/>
              </a:spcBef>
              <a:spcAft>
                <a:spcPts val="0"/>
              </a:spcAft>
              <a:buClr>
                <a:srgbClr val="FFFFFF"/>
              </a:buClr>
              <a:buSzPts val="2400"/>
              <a:buNone/>
              <a:defRPr sz="2400">
                <a:solidFill>
                  <a:srgbClr val="FFFFFF"/>
                </a:solidFill>
              </a:defRPr>
            </a:lvl2pPr>
            <a:lvl3pPr lvl="2" rtl="0" algn="l">
              <a:lnSpc>
                <a:spcPct val="100000"/>
              </a:lnSpc>
              <a:spcBef>
                <a:spcPts val="0"/>
              </a:spcBef>
              <a:spcAft>
                <a:spcPts val="0"/>
              </a:spcAft>
              <a:buClr>
                <a:srgbClr val="FFFFFF"/>
              </a:buClr>
              <a:buSzPts val="2400"/>
              <a:buNone/>
              <a:defRPr sz="2400">
                <a:solidFill>
                  <a:srgbClr val="FFFFFF"/>
                </a:solidFill>
              </a:defRPr>
            </a:lvl3pPr>
            <a:lvl4pPr lvl="3" rtl="0" algn="l">
              <a:lnSpc>
                <a:spcPct val="100000"/>
              </a:lnSpc>
              <a:spcBef>
                <a:spcPts val="0"/>
              </a:spcBef>
              <a:spcAft>
                <a:spcPts val="0"/>
              </a:spcAft>
              <a:buClr>
                <a:srgbClr val="FFFFFF"/>
              </a:buClr>
              <a:buSzPts val="2400"/>
              <a:buNone/>
              <a:defRPr sz="2400">
                <a:solidFill>
                  <a:srgbClr val="FFFFFF"/>
                </a:solidFill>
              </a:defRPr>
            </a:lvl4pPr>
            <a:lvl5pPr lvl="4" rtl="0" algn="l">
              <a:lnSpc>
                <a:spcPct val="100000"/>
              </a:lnSpc>
              <a:spcBef>
                <a:spcPts val="0"/>
              </a:spcBef>
              <a:spcAft>
                <a:spcPts val="0"/>
              </a:spcAft>
              <a:buClr>
                <a:srgbClr val="FFFFFF"/>
              </a:buClr>
              <a:buSzPts val="2400"/>
              <a:buNone/>
              <a:defRPr sz="2400">
                <a:solidFill>
                  <a:srgbClr val="FFFFFF"/>
                </a:solidFill>
              </a:defRPr>
            </a:lvl5pPr>
            <a:lvl6pPr lvl="5" rtl="0" algn="l">
              <a:lnSpc>
                <a:spcPct val="100000"/>
              </a:lnSpc>
              <a:spcBef>
                <a:spcPts val="0"/>
              </a:spcBef>
              <a:spcAft>
                <a:spcPts val="0"/>
              </a:spcAft>
              <a:buClr>
                <a:srgbClr val="FFFFFF"/>
              </a:buClr>
              <a:buSzPts val="2400"/>
              <a:buNone/>
              <a:defRPr sz="2400">
                <a:solidFill>
                  <a:srgbClr val="FFFFFF"/>
                </a:solidFill>
              </a:defRPr>
            </a:lvl6pPr>
            <a:lvl7pPr lvl="6" rtl="0" algn="l">
              <a:lnSpc>
                <a:spcPct val="100000"/>
              </a:lnSpc>
              <a:spcBef>
                <a:spcPts val="0"/>
              </a:spcBef>
              <a:spcAft>
                <a:spcPts val="0"/>
              </a:spcAft>
              <a:buClr>
                <a:srgbClr val="FFFFFF"/>
              </a:buClr>
              <a:buSzPts val="2400"/>
              <a:buNone/>
              <a:defRPr sz="2400">
                <a:solidFill>
                  <a:srgbClr val="FFFFFF"/>
                </a:solidFill>
              </a:defRPr>
            </a:lvl7pPr>
            <a:lvl8pPr lvl="7" rtl="0" algn="l">
              <a:lnSpc>
                <a:spcPct val="100000"/>
              </a:lnSpc>
              <a:spcBef>
                <a:spcPts val="0"/>
              </a:spcBef>
              <a:spcAft>
                <a:spcPts val="0"/>
              </a:spcAft>
              <a:buClr>
                <a:srgbClr val="FFFFFF"/>
              </a:buClr>
              <a:buSzPts val="2400"/>
              <a:buNone/>
              <a:defRPr sz="2400">
                <a:solidFill>
                  <a:srgbClr val="FFFFFF"/>
                </a:solidFill>
              </a:defRPr>
            </a:lvl8pPr>
            <a:lvl9pPr lvl="8" rtl="0" algn="l">
              <a:lnSpc>
                <a:spcPct val="100000"/>
              </a:lnSpc>
              <a:spcBef>
                <a:spcPts val="0"/>
              </a:spcBef>
              <a:spcAft>
                <a:spcPts val="0"/>
              </a:spcAft>
              <a:buClr>
                <a:srgbClr val="FFFFFF"/>
              </a:buClr>
              <a:buSzPts val="2400"/>
              <a:buNone/>
              <a:defRPr sz="2400">
                <a:solidFill>
                  <a:srgbClr val="FFFFFF"/>
                </a:solidFill>
              </a:defRPr>
            </a:lvl9pPr>
          </a:lstStyle>
          <a:p/>
        </p:txBody>
      </p:sp>
      <p:sp>
        <p:nvSpPr>
          <p:cNvPr id="396" name="Google Shape;396;p72"/>
          <p:cNvSpPr txBox="1"/>
          <p:nvPr>
            <p:ph idx="1" type="body"/>
          </p:nvPr>
        </p:nvSpPr>
        <p:spPr>
          <a:xfrm>
            <a:off x="652700" y="1152487"/>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Clr>
                <a:srgbClr val="FFFFFF"/>
              </a:buClr>
              <a:buSzPts val="1500"/>
              <a:buNone/>
              <a:defRPr sz="1500">
                <a:solidFill>
                  <a:srgbClr val="FFFFFF"/>
                </a:solidFill>
              </a:defRPr>
            </a:lvl1pPr>
            <a:lvl2pPr indent="-228600" lvl="1" marL="914400" rtl="0" algn="l">
              <a:lnSpc>
                <a:spcPct val="100000"/>
              </a:lnSpc>
              <a:spcBef>
                <a:spcPts val="0"/>
              </a:spcBef>
              <a:spcAft>
                <a:spcPts val="0"/>
              </a:spcAft>
              <a:buClr>
                <a:srgbClr val="FFFFFF"/>
              </a:buClr>
              <a:buSzPts val="1500"/>
              <a:buNone/>
              <a:defRPr sz="1500">
                <a:solidFill>
                  <a:srgbClr val="FFFFFF"/>
                </a:solidFill>
              </a:defRPr>
            </a:lvl2pPr>
            <a:lvl3pPr indent="-228600" lvl="2" marL="1371600" rtl="0" algn="l">
              <a:lnSpc>
                <a:spcPct val="100000"/>
              </a:lnSpc>
              <a:spcBef>
                <a:spcPts val="0"/>
              </a:spcBef>
              <a:spcAft>
                <a:spcPts val="0"/>
              </a:spcAft>
              <a:buClr>
                <a:srgbClr val="FFFFFF"/>
              </a:buClr>
              <a:buSzPts val="1500"/>
              <a:buNone/>
              <a:defRPr sz="1500">
                <a:solidFill>
                  <a:srgbClr val="FFFFFF"/>
                </a:solidFill>
              </a:defRPr>
            </a:lvl3pPr>
            <a:lvl4pPr indent="-228600" lvl="3" marL="1828800" rtl="0" algn="l">
              <a:lnSpc>
                <a:spcPct val="100000"/>
              </a:lnSpc>
              <a:spcBef>
                <a:spcPts val="0"/>
              </a:spcBef>
              <a:spcAft>
                <a:spcPts val="0"/>
              </a:spcAft>
              <a:buClr>
                <a:srgbClr val="FFFFFF"/>
              </a:buClr>
              <a:buSzPts val="1500"/>
              <a:buNone/>
              <a:defRPr sz="1500">
                <a:solidFill>
                  <a:srgbClr val="FFFFFF"/>
                </a:solidFill>
              </a:defRPr>
            </a:lvl4pPr>
            <a:lvl5pPr indent="-228600" lvl="4" marL="2286000" rtl="0" algn="l">
              <a:lnSpc>
                <a:spcPct val="100000"/>
              </a:lnSpc>
              <a:spcBef>
                <a:spcPts val="0"/>
              </a:spcBef>
              <a:spcAft>
                <a:spcPts val="0"/>
              </a:spcAft>
              <a:buClr>
                <a:srgbClr val="FFFFFF"/>
              </a:buClr>
              <a:buSzPts val="1500"/>
              <a:buNone/>
              <a:defRPr sz="1500">
                <a:solidFill>
                  <a:srgbClr val="FFFFFF"/>
                </a:solidFill>
              </a:defRPr>
            </a:lvl5pPr>
            <a:lvl6pPr indent="-323850" lvl="5" marL="2743200" rtl="0" algn="l">
              <a:lnSpc>
                <a:spcPct val="100000"/>
              </a:lnSpc>
              <a:spcBef>
                <a:spcPts val="0"/>
              </a:spcBef>
              <a:spcAft>
                <a:spcPts val="0"/>
              </a:spcAft>
              <a:buClr>
                <a:srgbClr val="FFFFFF"/>
              </a:buClr>
              <a:buSzPts val="1500"/>
              <a:buChar char="•"/>
              <a:defRPr sz="1500">
                <a:solidFill>
                  <a:srgbClr val="FFFFFF"/>
                </a:solidFill>
              </a:defRPr>
            </a:lvl6pPr>
            <a:lvl7pPr indent="-323850" lvl="6" marL="3200400" rtl="0" algn="l">
              <a:lnSpc>
                <a:spcPct val="100000"/>
              </a:lnSpc>
              <a:spcBef>
                <a:spcPts val="0"/>
              </a:spcBef>
              <a:spcAft>
                <a:spcPts val="0"/>
              </a:spcAft>
              <a:buClr>
                <a:srgbClr val="FFFFFF"/>
              </a:buClr>
              <a:buSzPts val="1500"/>
              <a:buChar char="•"/>
              <a:defRPr sz="1500">
                <a:solidFill>
                  <a:srgbClr val="FFFFFF"/>
                </a:solidFill>
              </a:defRPr>
            </a:lvl7pPr>
            <a:lvl8pPr indent="-323850" lvl="7" marL="3657600" rtl="0" algn="l">
              <a:lnSpc>
                <a:spcPct val="100000"/>
              </a:lnSpc>
              <a:spcBef>
                <a:spcPts val="0"/>
              </a:spcBef>
              <a:spcAft>
                <a:spcPts val="0"/>
              </a:spcAft>
              <a:buClr>
                <a:srgbClr val="FFFFFF"/>
              </a:buClr>
              <a:buSzPts val="1500"/>
              <a:buChar char="•"/>
              <a:defRPr sz="1500">
                <a:solidFill>
                  <a:srgbClr val="FFFFFF"/>
                </a:solidFill>
              </a:defRPr>
            </a:lvl8pPr>
            <a:lvl9pPr indent="-323850" lvl="8" marL="4114800" rtl="0" algn="l">
              <a:lnSpc>
                <a:spcPct val="100000"/>
              </a:lnSpc>
              <a:spcBef>
                <a:spcPts val="0"/>
              </a:spcBef>
              <a:spcAft>
                <a:spcPts val="0"/>
              </a:spcAft>
              <a:buClr>
                <a:srgbClr val="FFFFFF"/>
              </a:buClr>
              <a:buSzPts val="1500"/>
              <a:buChar char="•"/>
              <a:defRPr sz="1500">
                <a:solidFill>
                  <a:srgbClr val="FFFFFF"/>
                </a:solidFill>
              </a:defRPr>
            </a:lvl9pPr>
          </a:lstStyle>
          <a:p/>
        </p:txBody>
      </p:sp>
      <p:sp>
        <p:nvSpPr>
          <p:cNvPr id="397" name="Google Shape;397;p72"/>
          <p:cNvSpPr txBox="1"/>
          <p:nvPr>
            <p:ph idx="2" type="body"/>
          </p:nvPr>
        </p:nvSpPr>
        <p:spPr>
          <a:xfrm>
            <a:off x="3411859" y="1152487"/>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Clr>
                <a:srgbClr val="FFFFFF"/>
              </a:buClr>
              <a:buSzPts val="1500"/>
              <a:buNone/>
              <a:defRPr sz="1500">
                <a:solidFill>
                  <a:srgbClr val="FFFFFF"/>
                </a:solidFill>
              </a:defRPr>
            </a:lvl1pPr>
            <a:lvl2pPr indent="-228600" lvl="1" marL="914400" rtl="0" algn="l">
              <a:lnSpc>
                <a:spcPct val="100000"/>
              </a:lnSpc>
              <a:spcBef>
                <a:spcPts val="0"/>
              </a:spcBef>
              <a:spcAft>
                <a:spcPts val="0"/>
              </a:spcAft>
              <a:buClr>
                <a:srgbClr val="FFFFFF"/>
              </a:buClr>
              <a:buSzPts val="1500"/>
              <a:buNone/>
              <a:defRPr sz="1500">
                <a:solidFill>
                  <a:srgbClr val="FFFFFF"/>
                </a:solidFill>
              </a:defRPr>
            </a:lvl2pPr>
            <a:lvl3pPr indent="-228600" lvl="2" marL="1371600" rtl="0" algn="l">
              <a:lnSpc>
                <a:spcPct val="100000"/>
              </a:lnSpc>
              <a:spcBef>
                <a:spcPts val="0"/>
              </a:spcBef>
              <a:spcAft>
                <a:spcPts val="0"/>
              </a:spcAft>
              <a:buClr>
                <a:srgbClr val="FFFFFF"/>
              </a:buClr>
              <a:buSzPts val="1500"/>
              <a:buNone/>
              <a:defRPr sz="1500">
                <a:solidFill>
                  <a:srgbClr val="FFFFFF"/>
                </a:solidFill>
              </a:defRPr>
            </a:lvl3pPr>
            <a:lvl4pPr indent="-228600" lvl="3" marL="1828800" rtl="0" algn="l">
              <a:lnSpc>
                <a:spcPct val="100000"/>
              </a:lnSpc>
              <a:spcBef>
                <a:spcPts val="0"/>
              </a:spcBef>
              <a:spcAft>
                <a:spcPts val="0"/>
              </a:spcAft>
              <a:buClr>
                <a:srgbClr val="FFFFFF"/>
              </a:buClr>
              <a:buSzPts val="1500"/>
              <a:buNone/>
              <a:defRPr sz="1500">
                <a:solidFill>
                  <a:srgbClr val="FFFFFF"/>
                </a:solidFill>
              </a:defRPr>
            </a:lvl4pPr>
            <a:lvl5pPr indent="-228600" lvl="4" marL="2286000" rtl="0" algn="l">
              <a:lnSpc>
                <a:spcPct val="100000"/>
              </a:lnSpc>
              <a:spcBef>
                <a:spcPts val="0"/>
              </a:spcBef>
              <a:spcAft>
                <a:spcPts val="0"/>
              </a:spcAft>
              <a:buClr>
                <a:srgbClr val="FFFFFF"/>
              </a:buClr>
              <a:buSzPts val="1500"/>
              <a:buNone/>
              <a:defRPr sz="1500">
                <a:solidFill>
                  <a:srgbClr val="FFFFFF"/>
                </a:solidFill>
              </a:defRPr>
            </a:lvl5pPr>
            <a:lvl6pPr indent="-323850" lvl="5" marL="2743200" rtl="0" algn="l">
              <a:lnSpc>
                <a:spcPct val="100000"/>
              </a:lnSpc>
              <a:spcBef>
                <a:spcPts val="0"/>
              </a:spcBef>
              <a:spcAft>
                <a:spcPts val="0"/>
              </a:spcAft>
              <a:buClr>
                <a:srgbClr val="FFFFFF"/>
              </a:buClr>
              <a:buSzPts val="1500"/>
              <a:buChar char="•"/>
              <a:defRPr sz="1500">
                <a:solidFill>
                  <a:srgbClr val="FFFFFF"/>
                </a:solidFill>
              </a:defRPr>
            </a:lvl6pPr>
            <a:lvl7pPr indent="-323850" lvl="6" marL="3200400" rtl="0" algn="l">
              <a:lnSpc>
                <a:spcPct val="100000"/>
              </a:lnSpc>
              <a:spcBef>
                <a:spcPts val="0"/>
              </a:spcBef>
              <a:spcAft>
                <a:spcPts val="0"/>
              </a:spcAft>
              <a:buClr>
                <a:srgbClr val="FFFFFF"/>
              </a:buClr>
              <a:buSzPts val="1500"/>
              <a:buChar char="•"/>
              <a:defRPr sz="1500">
                <a:solidFill>
                  <a:srgbClr val="FFFFFF"/>
                </a:solidFill>
              </a:defRPr>
            </a:lvl7pPr>
            <a:lvl8pPr indent="-323850" lvl="7" marL="3657600" rtl="0" algn="l">
              <a:lnSpc>
                <a:spcPct val="100000"/>
              </a:lnSpc>
              <a:spcBef>
                <a:spcPts val="0"/>
              </a:spcBef>
              <a:spcAft>
                <a:spcPts val="0"/>
              </a:spcAft>
              <a:buClr>
                <a:srgbClr val="FFFFFF"/>
              </a:buClr>
              <a:buSzPts val="1500"/>
              <a:buChar char="•"/>
              <a:defRPr sz="1500">
                <a:solidFill>
                  <a:srgbClr val="FFFFFF"/>
                </a:solidFill>
              </a:defRPr>
            </a:lvl8pPr>
            <a:lvl9pPr indent="-323850" lvl="8" marL="4114800" rtl="0" algn="l">
              <a:lnSpc>
                <a:spcPct val="100000"/>
              </a:lnSpc>
              <a:spcBef>
                <a:spcPts val="0"/>
              </a:spcBef>
              <a:spcAft>
                <a:spcPts val="0"/>
              </a:spcAft>
              <a:buClr>
                <a:srgbClr val="FFFFFF"/>
              </a:buClr>
              <a:buSzPts val="1500"/>
              <a:buChar char="•"/>
              <a:defRPr sz="1500">
                <a:solidFill>
                  <a:srgbClr val="FFFFFF"/>
                </a:solidFill>
              </a:defRPr>
            </a:lvl9pPr>
          </a:lstStyle>
          <a:p/>
        </p:txBody>
      </p:sp>
      <p:sp>
        <p:nvSpPr>
          <p:cNvPr id="398" name="Google Shape;398;p72"/>
          <p:cNvSpPr txBox="1"/>
          <p:nvPr>
            <p:ph idx="3" type="body"/>
          </p:nvPr>
        </p:nvSpPr>
        <p:spPr>
          <a:xfrm>
            <a:off x="6204335" y="1139150"/>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Clr>
                <a:srgbClr val="FFFFFF"/>
              </a:buClr>
              <a:buSzPts val="1500"/>
              <a:buNone/>
              <a:defRPr sz="1500">
                <a:solidFill>
                  <a:srgbClr val="FFFFFF"/>
                </a:solidFill>
              </a:defRPr>
            </a:lvl1pPr>
            <a:lvl2pPr indent="-228600" lvl="1" marL="914400" rtl="0" algn="l">
              <a:lnSpc>
                <a:spcPct val="100000"/>
              </a:lnSpc>
              <a:spcBef>
                <a:spcPts val="0"/>
              </a:spcBef>
              <a:spcAft>
                <a:spcPts val="0"/>
              </a:spcAft>
              <a:buClr>
                <a:srgbClr val="FFFFFF"/>
              </a:buClr>
              <a:buSzPts val="1500"/>
              <a:buNone/>
              <a:defRPr sz="1500">
                <a:solidFill>
                  <a:srgbClr val="FFFFFF"/>
                </a:solidFill>
              </a:defRPr>
            </a:lvl2pPr>
            <a:lvl3pPr indent="-228600" lvl="2" marL="1371600" rtl="0" algn="l">
              <a:lnSpc>
                <a:spcPct val="100000"/>
              </a:lnSpc>
              <a:spcBef>
                <a:spcPts val="0"/>
              </a:spcBef>
              <a:spcAft>
                <a:spcPts val="0"/>
              </a:spcAft>
              <a:buClr>
                <a:srgbClr val="FFFFFF"/>
              </a:buClr>
              <a:buSzPts val="1500"/>
              <a:buNone/>
              <a:defRPr sz="1500">
                <a:solidFill>
                  <a:srgbClr val="FFFFFF"/>
                </a:solidFill>
              </a:defRPr>
            </a:lvl3pPr>
            <a:lvl4pPr indent="-228600" lvl="3" marL="1828800" rtl="0" algn="l">
              <a:lnSpc>
                <a:spcPct val="100000"/>
              </a:lnSpc>
              <a:spcBef>
                <a:spcPts val="0"/>
              </a:spcBef>
              <a:spcAft>
                <a:spcPts val="0"/>
              </a:spcAft>
              <a:buClr>
                <a:srgbClr val="FFFFFF"/>
              </a:buClr>
              <a:buSzPts val="1500"/>
              <a:buNone/>
              <a:defRPr sz="1500">
                <a:solidFill>
                  <a:srgbClr val="FFFFFF"/>
                </a:solidFill>
              </a:defRPr>
            </a:lvl4pPr>
            <a:lvl5pPr indent="-228600" lvl="4" marL="2286000" rtl="0" algn="l">
              <a:lnSpc>
                <a:spcPct val="100000"/>
              </a:lnSpc>
              <a:spcBef>
                <a:spcPts val="0"/>
              </a:spcBef>
              <a:spcAft>
                <a:spcPts val="0"/>
              </a:spcAft>
              <a:buClr>
                <a:srgbClr val="FFFFFF"/>
              </a:buClr>
              <a:buSzPts val="1500"/>
              <a:buNone/>
              <a:defRPr sz="1500">
                <a:solidFill>
                  <a:srgbClr val="FFFFFF"/>
                </a:solidFill>
              </a:defRPr>
            </a:lvl5pPr>
            <a:lvl6pPr indent="-323850" lvl="5" marL="2743200" rtl="0" algn="l">
              <a:lnSpc>
                <a:spcPct val="100000"/>
              </a:lnSpc>
              <a:spcBef>
                <a:spcPts val="0"/>
              </a:spcBef>
              <a:spcAft>
                <a:spcPts val="0"/>
              </a:spcAft>
              <a:buClr>
                <a:srgbClr val="FFFFFF"/>
              </a:buClr>
              <a:buSzPts val="1500"/>
              <a:buChar char="•"/>
              <a:defRPr sz="1500">
                <a:solidFill>
                  <a:srgbClr val="FFFFFF"/>
                </a:solidFill>
              </a:defRPr>
            </a:lvl6pPr>
            <a:lvl7pPr indent="-323850" lvl="6" marL="3200400" rtl="0" algn="l">
              <a:lnSpc>
                <a:spcPct val="100000"/>
              </a:lnSpc>
              <a:spcBef>
                <a:spcPts val="0"/>
              </a:spcBef>
              <a:spcAft>
                <a:spcPts val="0"/>
              </a:spcAft>
              <a:buClr>
                <a:srgbClr val="FFFFFF"/>
              </a:buClr>
              <a:buSzPts val="1500"/>
              <a:buChar char="•"/>
              <a:defRPr sz="1500">
                <a:solidFill>
                  <a:srgbClr val="FFFFFF"/>
                </a:solidFill>
              </a:defRPr>
            </a:lvl7pPr>
            <a:lvl8pPr indent="-323850" lvl="7" marL="3657600" rtl="0" algn="l">
              <a:lnSpc>
                <a:spcPct val="100000"/>
              </a:lnSpc>
              <a:spcBef>
                <a:spcPts val="0"/>
              </a:spcBef>
              <a:spcAft>
                <a:spcPts val="0"/>
              </a:spcAft>
              <a:buClr>
                <a:srgbClr val="FFFFFF"/>
              </a:buClr>
              <a:buSzPts val="1500"/>
              <a:buChar char="•"/>
              <a:defRPr sz="1500">
                <a:solidFill>
                  <a:srgbClr val="FFFFFF"/>
                </a:solidFill>
              </a:defRPr>
            </a:lvl8pPr>
            <a:lvl9pPr indent="-323850" lvl="8" marL="4114800" rtl="0" algn="l">
              <a:lnSpc>
                <a:spcPct val="100000"/>
              </a:lnSpc>
              <a:spcBef>
                <a:spcPts val="0"/>
              </a:spcBef>
              <a:spcAft>
                <a:spcPts val="0"/>
              </a:spcAft>
              <a:buClr>
                <a:srgbClr val="FFFFFF"/>
              </a:buClr>
              <a:buSzPts val="1500"/>
              <a:buChar char="•"/>
              <a:defRPr sz="1500">
                <a:solidFill>
                  <a:srgbClr val="FFFFFF"/>
                </a:solidFill>
              </a:defRPr>
            </a:lvl9pPr>
          </a:lstStyle>
          <a:p/>
        </p:txBody>
      </p:sp>
      <p:sp>
        <p:nvSpPr>
          <p:cNvPr id="399" name="Google Shape;399;p72"/>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2"/>
          <p:cNvSpPr/>
          <p:nvPr/>
        </p:nvSpPr>
        <p:spPr>
          <a:xfrm rot="5400000">
            <a:off x="115550" y="648650"/>
            <a:ext cx="648600" cy="114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72"/>
          <p:cNvSpPr/>
          <p:nvPr/>
        </p:nvSpPr>
        <p:spPr>
          <a:xfrm>
            <a:off x="-76200" y="915950"/>
            <a:ext cx="573000" cy="114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AND_BODY_1">
    <p:bg>
      <p:bgPr>
        <a:gradFill>
          <a:gsLst>
            <a:gs pos="0">
              <a:schemeClr val="accent1"/>
            </a:gs>
            <a:gs pos="100000">
              <a:schemeClr val="accent2"/>
            </a:gs>
          </a:gsLst>
          <a:lin ang="0" scaled="0"/>
        </a:gradFill>
      </p:bgPr>
    </p:bg>
    <p:spTree>
      <p:nvGrpSpPr>
        <p:cNvPr id="402" name="Shape 402"/>
        <p:cNvGrpSpPr/>
        <p:nvPr/>
      </p:nvGrpSpPr>
      <p:grpSpPr>
        <a:xfrm>
          <a:off x="0" y="0"/>
          <a:ext cx="0" cy="0"/>
          <a:chOff x="0" y="0"/>
          <a:chExt cx="0" cy="0"/>
        </a:xfrm>
      </p:grpSpPr>
      <p:sp>
        <p:nvSpPr>
          <p:cNvPr id="403" name="Google Shape;403;p73"/>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rtl="0" algn="l">
              <a:lnSpc>
                <a:spcPct val="100000"/>
              </a:lnSpc>
              <a:spcBef>
                <a:spcPts val="0"/>
              </a:spcBef>
              <a:spcAft>
                <a:spcPts val="0"/>
              </a:spcAft>
              <a:buSzPts val="3500"/>
              <a:buNone/>
              <a:defRPr sz="3500"/>
            </a:lvl1pPr>
            <a:lvl2pPr lvl="1" rtl="0" algn="l">
              <a:lnSpc>
                <a:spcPct val="100000"/>
              </a:lnSpc>
              <a:spcBef>
                <a:spcPts val="0"/>
              </a:spcBef>
              <a:spcAft>
                <a:spcPts val="0"/>
              </a:spcAft>
              <a:buSzPts val="5100"/>
              <a:buNone/>
              <a:defRPr/>
            </a:lvl2pPr>
            <a:lvl3pPr lvl="2" rtl="0" algn="l">
              <a:lnSpc>
                <a:spcPct val="100000"/>
              </a:lnSpc>
              <a:spcBef>
                <a:spcPts val="0"/>
              </a:spcBef>
              <a:spcAft>
                <a:spcPts val="0"/>
              </a:spcAft>
              <a:buSzPts val="5100"/>
              <a:buNone/>
              <a:defRPr/>
            </a:lvl3pPr>
            <a:lvl4pPr lvl="3" rtl="0" algn="l">
              <a:lnSpc>
                <a:spcPct val="100000"/>
              </a:lnSpc>
              <a:spcBef>
                <a:spcPts val="0"/>
              </a:spcBef>
              <a:spcAft>
                <a:spcPts val="0"/>
              </a:spcAft>
              <a:buSzPts val="5100"/>
              <a:buNone/>
              <a:defRPr/>
            </a:lvl4pPr>
            <a:lvl5pPr lvl="4" rtl="0" algn="l">
              <a:lnSpc>
                <a:spcPct val="100000"/>
              </a:lnSpc>
              <a:spcBef>
                <a:spcPts val="0"/>
              </a:spcBef>
              <a:spcAft>
                <a:spcPts val="0"/>
              </a:spcAft>
              <a:buSzPts val="5100"/>
              <a:buNone/>
              <a:defRPr/>
            </a:lvl5pPr>
            <a:lvl6pPr lvl="5" rtl="0" algn="l">
              <a:lnSpc>
                <a:spcPct val="100000"/>
              </a:lnSpc>
              <a:spcBef>
                <a:spcPts val="0"/>
              </a:spcBef>
              <a:spcAft>
                <a:spcPts val="0"/>
              </a:spcAft>
              <a:buSzPts val="5100"/>
              <a:buNone/>
              <a:defRPr/>
            </a:lvl6pPr>
            <a:lvl7pPr lvl="6" rtl="0" algn="l">
              <a:lnSpc>
                <a:spcPct val="100000"/>
              </a:lnSpc>
              <a:spcBef>
                <a:spcPts val="0"/>
              </a:spcBef>
              <a:spcAft>
                <a:spcPts val="0"/>
              </a:spcAft>
              <a:buSzPts val="5100"/>
              <a:buNone/>
              <a:defRPr/>
            </a:lvl7pPr>
            <a:lvl8pPr lvl="7" rtl="0" algn="l">
              <a:lnSpc>
                <a:spcPct val="100000"/>
              </a:lnSpc>
              <a:spcBef>
                <a:spcPts val="0"/>
              </a:spcBef>
              <a:spcAft>
                <a:spcPts val="0"/>
              </a:spcAft>
              <a:buSzPts val="5100"/>
              <a:buNone/>
              <a:defRPr/>
            </a:lvl8pPr>
            <a:lvl9pPr lvl="8" rtl="0" algn="l">
              <a:lnSpc>
                <a:spcPct val="100000"/>
              </a:lnSpc>
              <a:spcBef>
                <a:spcPts val="0"/>
              </a:spcBef>
              <a:spcAft>
                <a:spcPts val="0"/>
              </a:spcAft>
              <a:buSzPts val="5100"/>
              <a:buNone/>
              <a:defRPr/>
            </a:lvl9pPr>
          </a:lstStyle>
          <a:p/>
        </p:txBody>
      </p:sp>
      <p:grpSp>
        <p:nvGrpSpPr>
          <p:cNvPr id="404" name="Google Shape;404;p73"/>
          <p:cNvGrpSpPr/>
          <p:nvPr/>
        </p:nvGrpSpPr>
        <p:grpSpPr>
          <a:xfrm>
            <a:off x="3500203" y="-104622"/>
            <a:ext cx="5769348" cy="5951750"/>
            <a:chOff x="3458353" y="512653"/>
            <a:chExt cx="5769348" cy="5951750"/>
          </a:xfrm>
        </p:grpSpPr>
        <p:pic>
          <p:nvPicPr>
            <p:cNvPr id="405" name="Google Shape;405;p73"/>
            <p:cNvPicPr preferRelativeResize="0"/>
            <p:nvPr/>
          </p:nvPicPr>
          <p:blipFill rotWithShape="1">
            <a:blip r:embed="rId2">
              <a:alphaModFix amt="64000"/>
            </a:blip>
            <a:srcRect b="0" l="0" r="0" t="0"/>
            <a:stretch/>
          </p:blipFill>
          <p:spPr>
            <a:xfrm rot="-5400000">
              <a:off x="4778713" y="2015415"/>
              <a:ext cx="5951750" cy="2946226"/>
            </a:xfrm>
            <a:prstGeom prst="rect">
              <a:avLst/>
            </a:prstGeom>
            <a:noFill/>
            <a:ln>
              <a:noFill/>
            </a:ln>
          </p:spPr>
        </p:pic>
        <p:pic>
          <p:nvPicPr>
            <p:cNvPr id="406" name="Google Shape;406;p73"/>
            <p:cNvPicPr preferRelativeResize="0"/>
            <p:nvPr/>
          </p:nvPicPr>
          <p:blipFill rotWithShape="1">
            <a:blip r:embed="rId2">
              <a:alphaModFix amt="64000"/>
            </a:blip>
            <a:srcRect b="0" l="0" r="0" t="0"/>
            <a:stretch/>
          </p:blipFill>
          <p:spPr>
            <a:xfrm rot="-5400000">
              <a:off x="1955591" y="2015415"/>
              <a:ext cx="5951750" cy="2946226"/>
            </a:xfrm>
            <a:prstGeom prst="rect">
              <a:avLst/>
            </a:prstGeom>
            <a:noFill/>
            <a:ln>
              <a:noFill/>
            </a:ln>
          </p:spPr>
        </p:pic>
      </p:grpSp>
      <p:sp>
        <p:nvSpPr>
          <p:cNvPr id="407" name="Google Shape;407;p73"/>
          <p:cNvSpPr/>
          <p:nvPr/>
        </p:nvSpPr>
        <p:spPr>
          <a:xfrm flipH="1">
            <a:off x="504050" y="1576800"/>
            <a:ext cx="72126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73"/>
          <p:cNvSpPr/>
          <p:nvPr/>
        </p:nvSpPr>
        <p:spPr>
          <a:xfrm rot="5400000">
            <a:off x="122857" y="1957800"/>
            <a:ext cx="8751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73"/>
          <p:cNvSpPr/>
          <p:nvPr/>
        </p:nvSpPr>
        <p:spPr>
          <a:xfrm rot="5400000">
            <a:off x="6811700" y="785700"/>
            <a:ext cx="16968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0" name="Google Shape;410;p73"/>
          <p:cNvPicPr preferRelativeResize="0"/>
          <p:nvPr/>
        </p:nvPicPr>
        <p:blipFill rotWithShape="1">
          <a:blip r:embed="rId3">
            <a:alphaModFix/>
          </a:blip>
          <a:srcRect b="0" l="0" r="0" t="0"/>
          <a:stretch/>
        </p:blipFill>
        <p:spPr>
          <a:xfrm>
            <a:off x="7400354" y="4458500"/>
            <a:ext cx="1338247" cy="290925"/>
          </a:xfrm>
          <a:prstGeom prst="rect">
            <a:avLst/>
          </a:prstGeom>
          <a:noFill/>
          <a:ln>
            <a:noFill/>
          </a:ln>
        </p:spPr>
      </p:pic>
      <p:pic>
        <p:nvPicPr>
          <p:cNvPr id="411" name="Google Shape;411;p73"/>
          <p:cNvPicPr preferRelativeResize="0"/>
          <p:nvPr/>
        </p:nvPicPr>
        <p:blipFill rotWithShape="1">
          <a:blip r:embed="rId4">
            <a:alphaModFix/>
          </a:blip>
          <a:srcRect b="28969" l="7347" r="7611" t="32548"/>
          <a:stretch/>
        </p:blipFill>
        <p:spPr>
          <a:xfrm>
            <a:off x="288000" y="4389675"/>
            <a:ext cx="2088003" cy="4285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Gradient" type="tx">
  <p:cSld name="TITLE_AND_BODY">
    <p:bg>
      <p:bgPr>
        <a:gradFill>
          <a:gsLst>
            <a:gs pos="0">
              <a:schemeClr val="accent1"/>
            </a:gs>
            <a:gs pos="100000">
              <a:schemeClr val="accent2"/>
            </a:gs>
          </a:gsLst>
          <a:lin ang="0" scaled="0"/>
        </a:gradFill>
      </p:bgPr>
    </p:bg>
    <p:spTree>
      <p:nvGrpSpPr>
        <p:cNvPr id="412" name="Shape 412"/>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Gradient">
  <p:cSld name="TITLE_AND_BODY_5">
    <p:bg>
      <p:bgPr>
        <a:gradFill>
          <a:gsLst>
            <a:gs pos="0">
              <a:srgbClr val="25A8E1"/>
            </a:gs>
            <a:gs pos="100000">
              <a:srgbClr val="29378F"/>
            </a:gs>
          </a:gsLst>
          <a:lin ang="2698631" scaled="0"/>
        </a:gradFill>
      </p:bgPr>
    </p:bg>
    <p:spTree>
      <p:nvGrpSpPr>
        <p:cNvPr id="413" name="Shape 413"/>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type="title">
  <p:cSld name="TITLE">
    <p:bg>
      <p:bgPr>
        <a:solidFill>
          <a:srgbClr val="000000"/>
        </a:solidFill>
      </p:bgPr>
    </p:bg>
    <p:spTree>
      <p:nvGrpSpPr>
        <p:cNvPr id="414" name="Shape 414"/>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ontent slide">
  <p:cSld name="TITLE_2">
    <p:bg>
      <p:bgPr>
        <a:gradFill>
          <a:gsLst>
            <a:gs pos="0">
              <a:srgbClr val="25A8E1"/>
            </a:gs>
            <a:gs pos="100000">
              <a:srgbClr val="29378F"/>
            </a:gs>
          </a:gsLst>
          <a:lin ang="2698631" scaled="0"/>
        </a:gradFill>
      </p:bgPr>
    </p:bg>
    <p:spTree>
      <p:nvGrpSpPr>
        <p:cNvPr id="415" name="Shape 415"/>
        <p:cNvGrpSpPr/>
        <p:nvPr/>
      </p:nvGrpSpPr>
      <p:grpSpPr>
        <a:xfrm>
          <a:off x="0" y="0"/>
          <a:ext cx="0" cy="0"/>
          <a:chOff x="0" y="0"/>
          <a:chExt cx="0" cy="0"/>
        </a:xfrm>
      </p:grpSpPr>
      <p:sp>
        <p:nvSpPr>
          <p:cNvPr id="416" name="Google Shape;416;p77"/>
          <p:cNvSpPr/>
          <p:nvPr/>
        </p:nvSpPr>
        <p:spPr>
          <a:xfrm flipH="1">
            <a:off x="382825" y="457550"/>
            <a:ext cx="7800600" cy="114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7"/>
          <p:cNvSpPr/>
          <p:nvPr/>
        </p:nvSpPr>
        <p:spPr>
          <a:xfrm rot="5400000">
            <a:off x="166850" y="673550"/>
            <a:ext cx="546000" cy="114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7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419" name="Google Shape;419;p77"/>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2700"/>
              <a:buNone/>
              <a:defRPr/>
            </a:lvl2pPr>
            <a:lvl3pPr lvl="2" rtl="0" algn="l">
              <a:lnSpc>
                <a:spcPct val="100000"/>
              </a:lnSpc>
              <a:spcBef>
                <a:spcPts val="0"/>
              </a:spcBef>
              <a:spcAft>
                <a:spcPts val="0"/>
              </a:spcAft>
              <a:buSzPts val="2700"/>
              <a:buNone/>
              <a:defRPr/>
            </a:lvl3pPr>
            <a:lvl4pPr lvl="3" rtl="0" algn="l">
              <a:lnSpc>
                <a:spcPct val="100000"/>
              </a:lnSpc>
              <a:spcBef>
                <a:spcPts val="0"/>
              </a:spcBef>
              <a:spcAft>
                <a:spcPts val="0"/>
              </a:spcAft>
              <a:buSzPts val="2700"/>
              <a:buNone/>
              <a:defRPr/>
            </a:lvl4pPr>
            <a:lvl5pPr lvl="4" rtl="0" algn="l">
              <a:lnSpc>
                <a:spcPct val="100000"/>
              </a:lnSpc>
              <a:spcBef>
                <a:spcPts val="0"/>
              </a:spcBef>
              <a:spcAft>
                <a:spcPts val="0"/>
              </a:spcAft>
              <a:buSzPts val="27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2700"/>
              <a:buNone/>
              <a:defRPr/>
            </a:lvl7pPr>
            <a:lvl8pPr lvl="7" rtl="0" algn="l">
              <a:lnSpc>
                <a:spcPct val="100000"/>
              </a:lnSpc>
              <a:spcBef>
                <a:spcPts val="0"/>
              </a:spcBef>
              <a:spcAft>
                <a:spcPts val="0"/>
              </a:spcAft>
              <a:buSzPts val="2700"/>
              <a:buNone/>
              <a:defRPr/>
            </a:lvl8pPr>
            <a:lvl9pPr lvl="8" rtl="0" algn="l">
              <a:lnSpc>
                <a:spcPct val="100000"/>
              </a:lnSpc>
              <a:spcBef>
                <a:spcPts val="0"/>
              </a:spcBef>
              <a:spcAft>
                <a:spcPts val="0"/>
              </a:spcAft>
              <a:buSzPts val="2700"/>
              <a:buNone/>
              <a:defRPr/>
            </a:lvl9pPr>
          </a:lstStyle>
          <a:p/>
        </p:txBody>
      </p:sp>
      <p:sp>
        <p:nvSpPr>
          <p:cNvPr id="420" name="Google Shape;420;p77"/>
          <p:cNvSpPr/>
          <p:nvPr/>
        </p:nvSpPr>
        <p:spPr>
          <a:xfrm rot="5400000">
            <a:off x="7840675" y="228750"/>
            <a:ext cx="571500" cy="114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p:cSld name="TITLE_2_1">
    <p:bg>
      <p:bgPr>
        <a:gradFill>
          <a:gsLst>
            <a:gs pos="0">
              <a:schemeClr val="accent1"/>
            </a:gs>
            <a:gs pos="100000">
              <a:schemeClr val="accent2"/>
            </a:gs>
          </a:gsLst>
          <a:lin ang="0" scaled="0"/>
        </a:gradFill>
      </p:bgPr>
    </p:bg>
    <p:spTree>
      <p:nvGrpSpPr>
        <p:cNvPr id="421" name="Shape 421"/>
        <p:cNvGrpSpPr/>
        <p:nvPr/>
      </p:nvGrpSpPr>
      <p:grpSpPr>
        <a:xfrm>
          <a:off x="0" y="0"/>
          <a:ext cx="0" cy="0"/>
          <a:chOff x="0" y="0"/>
          <a:chExt cx="0" cy="0"/>
        </a:xfrm>
      </p:grpSpPr>
      <p:sp>
        <p:nvSpPr>
          <p:cNvPr id="422" name="Google Shape;422;p78"/>
          <p:cNvSpPr/>
          <p:nvPr/>
        </p:nvSpPr>
        <p:spPr>
          <a:xfrm flipH="1">
            <a:off x="382875" y="457550"/>
            <a:ext cx="88758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8"/>
          <p:cNvSpPr/>
          <p:nvPr/>
        </p:nvSpPr>
        <p:spPr>
          <a:xfrm rot="5400000">
            <a:off x="166850" y="673550"/>
            <a:ext cx="5460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7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425" name="Google Shape;425;p78"/>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2700"/>
              <a:buNone/>
              <a:defRPr/>
            </a:lvl2pPr>
            <a:lvl3pPr lvl="2" rtl="0" algn="l">
              <a:lnSpc>
                <a:spcPct val="100000"/>
              </a:lnSpc>
              <a:spcBef>
                <a:spcPts val="0"/>
              </a:spcBef>
              <a:spcAft>
                <a:spcPts val="0"/>
              </a:spcAft>
              <a:buSzPts val="2700"/>
              <a:buNone/>
              <a:defRPr/>
            </a:lvl3pPr>
            <a:lvl4pPr lvl="3" rtl="0" algn="l">
              <a:lnSpc>
                <a:spcPct val="100000"/>
              </a:lnSpc>
              <a:spcBef>
                <a:spcPts val="0"/>
              </a:spcBef>
              <a:spcAft>
                <a:spcPts val="0"/>
              </a:spcAft>
              <a:buSzPts val="2700"/>
              <a:buNone/>
              <a:defRPr/>
            </a:lvl4pPr>
            <a:lvl5pPr lvl="4" rtl="0" algn="l">
              <a:lnSpc>
                <a:spcPct val="100000"/>
              </a:lnSpc>
              <a:spcBef>
                <a:spcPts val="0"/>
              </a:spcBef>
              <a:spcAft>
                <a:spcPts val="0"/>
              </a:spcAft>
              <a:buSzPts val="27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2700"/>
              <a:buNone/>
              <a:defRPr/>
            </a:lvl7pPr>
            <a:lvl8pPr lvl="7" rtl="0" algn="l">
              <a:lnSpc>
                <a:spcPct val="100000"/>
              </a:lnSpc>
              <a:spcBef>
                <a:spcPts val="0"/>
              </a:spcBef>
              <a:spcAft>
                <a:spcPts val="0"/>
              </a:spcAft>
              <a:buSzPts val="2700"/>
              <a:buNone/>
              <a:defRPr/>
            </a:lvl8pPr>
            <a:lvl9pPr lvl="8" rtl="0" algn="l">
              <a:lnSpc>
                <a:spcPct val="100000"/>
              </a:lnSpc>
              <a:spcBef>
                <a:spcPts val="0"/>
              </a:spcBef>
              <a:spcAft>
                <a:spcPts val="0"/>
              </a:spcAft>
              <a:buSzPts val="27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p:cSld name="TITLE_2_1_1">
    <p:bg>
      <p:bgPr>
        <a:solidFill>
          <a:srgbClr val="000000"/>
        </a:solidFill>
      </p:bgPr>
    </p:bg>
    <p:spTree>
      <p:nvGrpSpPr>
        <p:cNvPr id="426" name="Shape 426"/>
        <p:cNvGrpSpPr/>
        <p:nvPr/>
      </p:nvGrpSpPr>
      <p:grpSpPr>
        <a:xfrm>
          <a:off x="0" y="0"/>
          <a:ext cx="0" cy="0"/>
          <a:chOff x="0" y="0"/>
          <a:chExt cx="0" cy="0"/>
        </a:xfrm>
      </p:grpSpPr>
      <p:sp>
        <p:nvSpPr>
          <p:cNvPr id="427" name="Google Shape;427;p7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428" name="Google Shape;428;p79"/>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79"/>
          <p:cNvSpPr/>
          <p:nvPr/>
        </p:nvSpPr>
        <p:spPr>
          <a:xfrm rot="5400000">
            <a:off x="94753" y="740237"/>
            <a:ext cx="6720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79"/>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79"/>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2700"/>
              <a:buNone/>
              <a:defRPr/>
            </a:lvl2pPr>
            <a:lvl3pPr lvl="2" rtl="0" algn="l">
              <a:lnSpc>
                <a:spcPct val="100000"/>
              </a:lnSpc>
              <a:spcBef>
                <a:spcPts val="0"/>
              </a:spcBef>
              <a:spcAft>
                <a:spcPts val="0"/>
              </a:spcAft>
              <a:buSzPts val="2700"/>
              <a:buNone/>
              <a:defRPr/>
            </a:lvl3pPr>
            <a:lvl4pPr lvl="3" rtl="0" algn="l">
              <a:lnSpc>
                <a:spcPct val="100000"/>
              </a:lnSpc>
              <a:spcBef>
                <a:spcPts val="0"/>
              </a:spcBef>
              <a:spcAft>
                <a:spcPts val="0"/>
              </a:spcAft>
              <a:buSzPts val="2700"/>
              <a:buNone/>
              <a:defRPr/>
            </a:lvl4pPr>
            <a:lvl5pPr lvl="4" rtl="0" algn="l">
              <a:lnSpc>
                <a:spcPct val="100000"/>
              </a:lnSpc>
              <a:spcBef>
                <a:spcPts val="0"/>
              </a:spcBef>
              <a:spcAft>
                <a:spcPts val="0"/>
              </a:spcAft>
              <a:buSzPts val="27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2700"/>
              <a:buNone/>
              <a:defRPr/>
            </a:lvl7pPr>
            <a:lvl8pPr lvl="7" rtl="0" algn="l">
              <a:lnSpc>
                <a:spcPct val="100000"/>
              </a:lnSpc>
              <a:spcBef>
                <a:spcPts val="0"/>
              </a:spcBef>
              <a:spcAft>
                <a:spcPts val="0"/>
              </a:spcAft>
              <a:buSzPts val="2700"/>
              <a:buNone/>
              <a:defRPr/>
            </a:lvl8pPr>
            <a:lvl9pPr lvl="8" rtl="0" algn="l">
              <a:lnSpc>
                <a:spcPct val="100000"/>
              </a:lnSpc>
              <a:spcBef>
                <a:spcPts val="0"/>
              </a:spcBef>
              <a:spcAft>
                <a:spcPts val="0"/>
              </a:spcAft>
              <a:buSzPts val="27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1">
  <p:cSld name="TITLE_2_1_1_2_1">
    <p:bg>
      <p:bgPr>
        <a:solidFill>
          <a:srgbClr val="000000"/>
        </a:solidFill>
      </p:bgPr>
    </p:bg>
    <p:spTree>
      <p:nvGrpSpPr>
        <p:cNvPr id="432" name="Shape 432"/>
        <p:cNvGrpSpPr/>
        <p:nvPr/>
      </p:nvGrpSpPr>
      <p:grpSpPr>
        <a:xfrm>
          <a:off x="0" y="0"/>
          <a:ext cx="0" cy="0"/>
          <a:chOff x="0" y="0"/>
          <a:chExt cx="0" cy="0"/>
        </a:xfrm>
      </p:grpSpPr>
      <p:sp>
        <p:nvSpPr>
          <p:cNvPr id="433" name="Google Shape;433;p8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434" name="Google Shape;434;p80"/>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80"/>
          <p:cNvSpPr/>
          <p:nvPr/>
        </p:nvSpPr>
        <p:spPr>
          <a:xfrm rot="5400000">
            <a:off x="39350" y="648650"/>
            <a:ext cx="648600" cy="114000"/>
          </a:xfrm>
          <a:prstGeom prst="rect">
            <a:avLst/>
          </a:prstGeom>
          <a:solidFill>
            <a:srgbClr val="293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80"/>
          <p:cNvSpPr/>
          <p:nvPr/>
        </p:nvSpPr>
        <p:spPr>
          <a:xfrm>
            <a:off x="-152400" y="915950"/>
            <a:ext cx="573000" cy="114000"/>
          </a:xfrm>
          <a:prstGeom prst="rect">
            <a:avLst/>
          </a:prstGeom>
          <a:solidFill>
            <a:srgbClr val="293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80"/>
          <p:cNvSpPr txBox="1"/>
          <p:nvPr>
            <p:ph idx="1" type="body"/>
          </p:nvPr>
        </p:nvSpPr>
        <p:spPr>
          <a:xfrm>
            <a:off x="652700" y="1152487"/>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438" name="Google Shape;438;p80"/>
          <p:cNvSpPr txBox="1"/>
          <p:nvPr>
            <p:ph idx="2" type="body"/>
          </p:nvPr>
        </p:nvSpPr>
        <p:spPr>
          <a:xfrm>
            <a:off x="3411859" y="1152487"/>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439" name="Google Shape;439;p80"/>
          <p:cNvSpPr txBox="1"/>
          <p:nvPr>
            <p:ph idx="3" type="body"/>
          </p:nvPr>
        </p:nvSpPr>
        <p:spPr>
          <a:xfrm>
            <a:off x="6204335" y="1139150"/>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p:cSld name="TITLE_2_1_1_2_2">
    <p:bg>
      <p:bgPr>
        <a:solidFill>
          <a:srgbClr val="000000"/>
        </a:solidFill>
      </p:bgPr>
    </p:bg>
    <p:spTree>
      <p:nvGrpSpPr>
        <p:cNvPr id="440" name="Shape 440"/>
        <p:cNvGrpSpPr/>
        <p:nvPr/>
      </p:nvGrpSpPr>
      <p:grpSpPr>
        <a:xfrm>
          <a:off x="0" y="0"/>
          <a:ext cx="0" cy="0"/>
          <a:chOff x="0" y="0"/>
          <a:chExt cx="0" cy="0"/>
        </a:xfrm>
      </p:grpSpPr>
      <p:sp>
        <p:nvSpPr>
          <p:cNvPr id="441" name="Google Shape;441;p8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442" name="Google Shape;442;p81"/>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81"/>
          <p:cNvSpPr/>
          <p:nvPr/>
        </p:nvSpPr>
        <p:spPr>
          <a:xfrm rot="5400000">
            <a:off x="125050" y="709926"/>
            <a:ext cx="6114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81"/>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81"/>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446" name="Google Shape;446;p81"/>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1 1">
  <p:cSld name="TITLE_2_1_1_2_1_1">
    <p:bg>
      <p:bgPr>
        <a:solidFill>
          <a:srgbClr val="000000"/>
        </a:solidFill>
      </p:bgPr>
    </p:bg>
    <p:spTree>
      <p:nvGrpSpPr>
        <p:cNvPr id="447" name="Shape 447"/>
        <p:cNvGrpSpPr/>
        <p:nvPr/>
      </p:nvGrpSpPr>
      <p:grpSpPr>
        <a:xfrm>
          <a:off x="0" y="0"/>
          <a:ext cx="0" cy="0"/>
          <a:chOff x="0" y="0"/>
          <a:chExt cx="0" cy="0"/>
        </a:xfrm>
      </p:grpSpPr>
      <p:sp>
        <p:nvSpPr>
          <p:cNvPr id="448" name="Google Shape;448;p8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449" name="Google Shape;449;p82"/>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82"/>
          <p:cNvSpPr/>
          <p:nvPr/>
        </p:nvSpPr>
        <p:spPr>
          <a:xfrm rot="5400000">
            <a:off x="94753" y="740237"/>
            <a:ext cx="672000" cy="87000"/>
          </a:xfrm>
          <a:prstGeom prst="rect">
            <a:avLst/>
          </a:prstGeom>
          <a:solidFill>
            <a:srgbClr val="293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82"/>
          <p:cNvSpPr/>
          <p:nvPr/>
        </p:nvSpPr>
        <p:spPr>
          <a:xfrm rot="5400000">
            <a:off x="2295575" y="224100"/>
            <a:ext cx="535200" cy="870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82"/>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453" name="Google Shape;453;p82"/>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ontent slide 2">
  <p:cSld name="TITLE_2_1_1_1">
    <p:bg>
      <p:bgPr>
        <a:solidFill>
          <a:srgbClr val="000000"/>
        </a:solidFill>
      </p:bgPr>
    </p:bg>
    <p:spTree>
      <p:nvGrpSpPr>
        <p:cNvPr id="454" name="Shape 454"/>
        <p:cNvGrpSpPr/>
        <p:nvPr/>
      </p:nvGrpSpPr>
      <p:grpSpPr>
        <a:xfrm>
          <a:off x="0" y="0"/>
          <a:ext cx="0" cy="0"/>
          <a:chOff x="0" y="0"/>
          <a:chExt cx="0" cy="0"/>
        </a:xfrm>
      </p:grpSpPr>
      <p:sp>
        <p:nvSpPr>
          <p:cNvPr id="455" name="Google Shape;455;p8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456" name="Google Shape;456;p83"/>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83"/>
          <p:cNvSpPr/>
          <p:nvPr/>
        </p:nvSpPr>
        <p:spPr>
          <a:xfrm rot="5400000">
            <a:off x="125050" y="709926"/>
            <a:ext cx="611400" cy="87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83"/>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2700"/>
              <a:buNone/>
              <a:defRPr/>
            </a:lvl2pPr>
            <a:lvl3pPr lvl="2" rtl="0" algn="l">
              <a:lnSpc>
                <a:spcPct val="100000"/>
              </a:lnSpc>
              <a:spcBef>
                <a:spcPts val="0"/>
              </a:spcBef>
              <a:spcAft>
                <a:spcPts val="0"/>
              </a:spcAft>
              <a:buSzPts val="2700"/>
              <a:buNone/>
              <a:defRPr/>
            </a:lvl3pPr>
            <a:lvl4pPr lvl="3" rtl="0" algn="l">
              <a:lnSpc>
                <a:spcPct val="100000"/>
              </a:lnSpc>
              <a:spcBef>
                <a:spcPts val="0"/>
              </a:spcBef>
              <a:spcAft>
                <a:spcPts val="0"/>
              </a:spcAft>
              <a:buSzPts val="2700"/>
              <a:buNone/>
              <a:defRPr/>
            </a:lvl4pPr>
            <a:lvl5pPr lvl="4" rtl="0" algn="l">
              <a:lnSpc>
                <a:spcPct val="100000"/>
              </a:lnSpc>
              <a:spcBef>
                <a:spcPts val="0"/>
              </a:spcBef>
              <a:spcAft>
                <a:spcPts val="0"/>
              </a:spcAft>
              <a:buSzPts val="27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2700"/>
              <a:buNone/>
              <a:defRPr/>
            </a:lvl7pPr>
            <a:lvl8pPr lvl="7" rtl="0" algn="l">
              <a:lnSpc>
                <a:spcPct val="100000"/>
              </a:lnSpc>
              <a:spcBef>
                <a:spcPts val="0"/>
              </a:spcBef>
              <a:spcAft>
                <a:spcPts val="0"/>
              </a:spcAft>
              <a:buSzPts val="2700"/>
              <a:buNone/>
              <a:defRPr/>
            </a:lvl8pPr>
            <a:lvl9pPr lvl="8" rtl="0" algn="l">
              <a:lnSpc>
                <a:spcPct val="100000"/>
              </a:lnSpc>
              <a:spcBef>
                <a:spcPts val="0"/>
              </a:spcBef>
              <a:spcAft>
                <a:spcPts val="0"/>
              </a:spcAft>
              <a:buSzPts val="27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p:cSld name="TITLE_1">
    <p:bg>
      <p:bgPr>
        <a:solidFill>
          <a:srgbClr val="000000"/>
        </a:solidFill>
      </p:bgPr>
    </p:bg>
    <p:spTree>
      <p:nvGrpSpPr>
        <p:cNvPr id="459" name="Shape 459"/>
        <p:cNvGrpSpPr/>
        <p:nvPr/>
      </p:nvGrpSpPr>
      <p:grpSpPr>
        <a:xfrm>
          <a:off x="0" y="0"/>
          <a:ext cx="0" cy="0"/>
          <a:chOff x="0" y="0"/>
          <a:chExt cx="0" cy="0"/>
        </a:xfrm>
      </p:grpSpPr>
      <p:sp>
        <p:nvSpPr>
          <p:cNvPr id="460" name="Google Shape;460;p84"/>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pic>
        <p:nvPicPr>
          <p:cNvPr id="461" name="Google Shape;461;p84"/>
          <p:cNvPicPr preferRelativeResize="0"/>
          <p:nvPr/>
        </p:nvPicPr>
        <p:blipFill rotWithShape="1">
          <a:blip r:embed="rId2">
            <a:alphaModFix/>
          </a:blip>
          <a:srcRect b="0" l="0" r="0" t="0"/>
          <a:stretch/>
        </p:blipFill>
        <p:spPr>
          <a:xfrm>
            <a:off x="2975050" y="456025"/>
            <a:ext cx="8270744" cy="5240902"/>
          </a:xfrm>
          <a:prstGeom prst="rect">
            <a:avLst/>
          </a:prstGeom>
          <a:noFill/>
          <a:ln>
            <a:noFill/>
          </a:ln>
        </p:spPr>
      </p:pic>
      <p:sp>
        <p:nvSpPr>
          <p:cNvPr id="462" name="Google Shape;462;p84"/>
          <p:cNvSpPr txBox="1"/>
          <p:nvPr>
            <p:ph type="title"/>
          </p:nvPr>
        </p:nvSpPr>
        <p:spPr>
          <a:xfrm>
            <a:off x="231925" y="431025"/>
            <a:ext cx="3505800" cy="10725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1700"/>
              <a:buFont typeface="Montserrat Black"/>
              <a:buNone/>
              <a:defRPr sz="17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3" name="Google Shape;463;p84"/>
          <p:cNvSpPr txBox="1"/>
          <p:nvPr>
            <p:ph idx="1" type="subTitle"/>
          </p:nvPr>
        </p:nvSpPr>
        <p:spPr>
          <a:xfrm>
            <a:off x="231925" y="1493100"/>
            <a:ext cx="35058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2700"/>
              <a:buNone/>
              <a:defRPr/>
            </a:lvl2pPr>
            <a:lvl3pPr lvl="2" rtl="0" algn="l">
              <a:lnSpc>
                <a:spcPct val="100000"/>
              </a:lnSpc>
              <a:spcBef>
                <a:spcPts val="0"/>
              </a:spcBef>
              <a:spcAft>
                <a:spcPts val="0"/>
              </a:spcAft>
              <a:buSzPts val="2700"/>
              <a:buNone/>
              <a:defRPr/>
            </a:lvl3pPr>
            <a:lvl4pPr lvl="3" rtl="0" algn="l">
              <a:lnSpc>
                <a:spcPct val="100000"/>
              </a:lnSpc>
              <a:spcBef>
                <a:spcPts val="0"/>
              </a:spcBef>
              <a:spcAft>
                <a:spcPts val="0"/>
              </a:spcAft>
              <a:buSzPts val="2700"/>
              <a:buNone/>
              <a:defRPr/>
            </a:lvl4pPr>
            <a:lvl5pPr lvl="4" rtl="0" algn="l">
              <a:lnSpc>
                <a:spcPct val="100000"/>
              </a:lnSpc>
              <a:spcBef>
                <a:spcPts val="0"/>
              </a:spcBef>
              <a:spcAft>
                <a:spcPts val="0"/>
              </a:spcAft>
              <a:buSzPts val="27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2700"/>
              <a:buNone/>
              <a:defRPr/>
            </a:lvl7pPr>
            <a:lvl8pPr lvl="7" rtl="0" algn="l">
              <a:lnSpc>
                <a:spcPct val="100000"/>
              </a:lnSpc>
              <a:spcBef>
                <a:spcPts val="0"/>
              </a:spcBef>
              <a:spcAft>
                <a:spcPts val="0"/>
              </a:spcAft>
              <a:buSzPts val="2700"/>
              <a:buNone/>
              <a:defRPr/>
            </a:lvl8pPr>
            <a:lvl9pPr lvl="8" rtl="0" algn="l">
              <a:lnSpc>
                <a:spcPct val="100000"/>
              </a:lnSpc>
              <a:spcBef>
                <a:spcPts val="0"/>
              </a:spcBef>
              <a:spcAft>
                <a:spcPts val="0"/>
              </a:spcAft>
              <a:buSzPts val="27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1">
  <p:cSld name="TITLE_1_2">
    <p:bg>
      <p:bgPr>
        <a:solidFill>
          <a:srgbClr val="000000"/>
        </a:solidFill>
      </p:bgPr>
    </p:bg>
    <p:spTree>
      <p:nvGrpSpPr>
        <p:cNvPr id="464" name="Shape 464"/>
        <p:cNvGrpSpPr/>
        <p:nvPr/>
      </p:nvGrpSpPr>
      <p:grpSpPr>
        <a:xfrm>
          <a:off x="0" y="0"/>
          <a:ext cx="0" cy="0"/>
          <a:chOff x="0" y="0"/>
          <a:chExt cx="0" cy="0"/>
        </a:xfrm>
      </p:grpSpPr>
      <p:sp>
        <p:nvSpPr>
          <p:cNvPr id="465" name="Google Shape;465;p85"/>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
        <p:nvSpPr>
          <p:cNvPr id="466" name="Google Shape;466;p85"/>
          <p:cNvSpPr txBox="1"/>
          <p:nvPr>
            <p:ph type="title"/>
          </p:nvPr>
        </p:nvSpPr>
        <p:spPr>
          <a:xfrm>
            <a:off x="231925" y="314025"/>
            <a:ext cx="8702700" cy="683400"/>
          </a:xfrm>
          <a:prstGeom prst="rect">
            <a:avLst/>
          </a:prstGeom>
          <a:noFill/>
          <a:ln>
            <a:noFill/>
          </a:ln>
        </p:spPr>
        <p:txBody>
          <a:bodyPr anchorCtr="0" anchor="b" bIns="45700" lIns="45700" spcFirstLastPara="1" rIns="45700" wrap="square" tIns="45700">
            <a:noAutofit/>
          </a:bodyPr>
          <a:lstStyle>
            <a:lvl1pPr lvl="0" rtl="0" algn="ctr">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467" name="Google Shape;467;p85"/>
          <p:cNvPicPr preferRelativeResize="0"/>
          <p:nvPr/>
        </p:nvPicPr>
        <p:blipFill rotWithShape="1">
          <a:blip r:embed="rId2">
            <a:alphaModFix/>
          </a:blip>
          <a:srcRect b="0" l="0" r="0" t="0"/>
          <a:stretch/>
        </p:blipFill>
        <p:spPr>
          <a:xfrm>
            <a:off x="948098" y="937700"/>
            <a:ext cx="7247806" cy="4592673"/>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1 1">
  <p:cSld name="TITLE_AND_BODY_1_2_1">
    <p:bg>
      <p:bgPr>
        <a:solidFill>
          <a:srgbClr val="000000"/>
        </a:solidFill>
      </p:bgPr>
    </p:bg>
    <p:spTree>
      <p:nvGrpSpPr>
        <p:cNvPr id="468" name="Shape 468"/>
        <p:cNvGrpSpPr/>
        <p:nvPr/>
      </p:nvGrpSpPr>
      <p:grpSpPr>
        <a:xfrm>
          <a:off x="0" y="0"/>
          <a:ext cx="0" cy="0"/>
          <a:chOff x="0" y="0"/>
          <a:chExt cx="0" cy="0"/>
        </a:xfrm>
      </p:grpSpPr>
      <p:sp>
        <p:nvSpPr>
          <p:cNvPr id="469" name="Google Shape;469;p86"/>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rtl="0" algn="l">
              <a:lnSpc>
                <a:spcPct val="100000"/>
              </a:lnSpc>
              <a:spcBef>
                <a:spcPts val="0"/>
              </a:spcBef>
              <a:spcAft>
                <a:spcPts val="0"/>
              </a:spcAft>
              <a:buSzPts val="3500"/>
              <a:buNone/>
              <a:defRPr sz="3500"/>
            </a:lvl1pPr>
            <a:lvl2pPr lvl="1" rtl="0" algn="l">
              <a:lnSpc>
                <a:spcPct val="100000"/>
              </a:lnSpc>
              <a:spcBef>
                <a:spcPts val="0"/>
              </a:spcBef>
              <a:spcAft>
                <a:spcPts val="0"/>
              </a:spcAft>
              <a:buSzPts val="5100"/>
              <a:buNone/>
              <a:defRPr/>
            </a:lvl2pPr>
            <a:lvl3pPr lvl="2" rtl="0" algn="l">
              <a:lnSpc>
                <a:spcPct val="100000"/>
              </a:lnSpc>
              <a:spcBef>
                <a:spcPts val="0"/>
              </a:spcBef>
              <a:spcAft>
                <a:spcPts val="0"/>
              </a:spcAft>
              <a:buSzPts val="5100"/>
              <a:buNone/>
              <a:defRPr/>
            </a:lvl3pPr>
            <a:lvl4pPr lvl="3" rtl="0" algn="l">
              <a:lnSpc>
                <a:spcPct val="100000"/>
              </a:lnSpc>
              <a:spcBef>
                <a:spcPts val="0"/>
              </a:spcBef>
              <a:spcAft>
                <a:spcPts val="0"/>
              </a:spcAft>
              <a:buSzPts val="5100"/>
              <a:buNone/>
              <a:defRPr/>
            </a:lvl4pPr>
            <a:lvl5pPr lvl="4" rtl="0" algn="l">
              <a:lnSpc>
                <a:spcPct val="100000"/>
              </a:lnSpc>
              <a:spcBef>
                <a:spcPts val="0"/>
              </a:spcBef>
              <a:spcAft>
                <a:spcPts val="0"/>
              </a:spcAft>
              <a:buSzPts val="5100"/>
              <a:buNone/>
              <a:defRPr/>
            </a:lvl5pPr>
            <a:lvl6pPr lvl="5" rtl="0" algn="l">
              <a:lnSpc>
                <a:spcPct val="100000"/>
              </a:lnSpc>
              <a:spcBef>
                <a:spcPts val="0"/>
              </a:spcBef>
              <a:spcAft>
                <a:spcPts val="0"/>
              </a:spcAft>
              <a:buSzPts val="5100"/>
              <a:buNone/>
              <a:defRPr/>
            </a:lvl6pPr>
            <a:lvl7pPr lvl="6" rtl="0" algn="l">
              <a:lnSpc>
                <a:spcPct val="100000"/>
              </a:lnSpc>
              <a:spcBef>
                <a:spcPts val="0"/>
              </a:spcBef>
              <a:spcAft>
                <a:spcPts val="0"/>
              </a:spcAft>
              <a:buSzPts val="5100"/>
              <a:buNone/>
              <a:defRPr/>
            </a:lvl7pPr>
            <a:lvl8pPr lvl="7" rtl="0" algn="l">
              <a:lnSpc>
                <a:spcPct val="100000"/>
              </a:lnSpc>
              <a:spcBef>
                <a:spcPts val="0"/>
              </a:spcBef>
              <a:spcAft>
                <a:spcPts val="0"/>
              </a:spcAft>
              <a:buSzPts val="5100"/>
              <a:buNone/>
              <a:defRPr/>
            </a:lvl8pPr>
            <a:lvl9pPr lvl="8" rtl="0" algn="l">
              <a:lnSpc>
                <a:spcPct val="100000"/>
              </a:lnSpc>
              <a:spcBef>
                <a:spcPts val="0"/>
              </a:spcBef>
              <a:spcAft>
                <a:spcPts val="0"/>
              </a:spcAft>
              <a:buSzPts val="5100"/>
              <a:buNone/>
              <a:defRPr/>
            </a:lvl9pPr>
          </a:lstStyle>
          <a:p/>
        </p:txBody>
      </p:sp>
      <p:grpSp>
        <p:nvGrpSpPr>
          <p:cNvPr id="470" name="Google Shape;470;p86"/>
          <p:cNvGrpSpPr/>
          <p:nvPr/>
        </p:nvGrpSpPr>
        <p:grpSpPr>
          <a:xfrm>
            <a:off x="4870457" y="830750"/>
            <a:ext cx="4589517" cy="4887577"/>
            <a:chOff x="3458353" y="512653"/>
            <a:chExt cx="5769348" cy="5951750"/>
          </a:xfrm>
        </p:grpSpPr>
        <p:pic>
          <p:nvPicPr>
            <p:cNvPr id="471" name="Google Shape;471;p86"/>
            <p:cNvPicPr preferRelativeResize="0"/>
            <p:nvPr/>
          </p:nvPicPr>
          <p:blipFill rotWithShape="1">
            <a:blip r:embed="rId2">
              <a:alphaModFix amt="64000"/>
            </a:blip>
            <a:srcRect b="0" l="0" r="0" t="0"/>
            <a:stretch/>
          </p:blipFill>
          <p:spPr>
            <a:xfrm rot="-5400000">
              <a:off x="4778713" y="2015415"/>
              <a:ext cx="5951750" cy="2946226"/>
            </a:xfrm>
            <a:prstGeom prst="rect">
              <a:avLst/>
            </a:prstGeom>
            <a:noFill/>
            <a:ln>
              <a:noFill/>
            </a:ln>
          </p:spPr>
        </p:pic>
        <p:pic>
          <p:nvPicPr>
            <p:cNvPr id="472" name="Google Shape;472;p86"/>
            <p:cNvPicPr preferRelativeResize="0"/>
            <p:nvPr/>
          </p:nvPicPr>
          <p:blipFill rotWithShape="1">
            <a:blip r:embed="rId2">
              <a:alphaModFix amt="64000"/>
            </a:blip>
            <a:srcRect b="0" l="0" r="0" t="0"/>
            <a:stretch/>
          </p:blipFill>
          <p:spPr>
            <a:xfrm rot="-5400000">
              <a:off x="1955591" y="2015415"/>
              <a:ext cx="5951750" cy="2946226"/>
            </a:xfrm>
            <a:prstGeom prst="rect">
              <a:avLst/>
            </a:prstGeom>
            <a:noFill/>
            <a:ln>
              <a:noFill/>
            </a:ln>
          </p:spPr>
        </p:pic>
      </p:grpSp>
      <p:sp>
        <p:nvSpPr>
          <p:cNvPr id="473" name="Google Shape;473;p86"/>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86"/>
          <p:cNvSpPr/>
          <p:nvPr/>
        </p:nvSpPr>
        <p:spPr>
          <a:xfrm rot="5400000">
            <a:off x="122857" y="1957800"/>
            <a:ext cx="875100" cy="113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86"/>
          <p:cNvSpPr/>
          <p:nvPr/>
        </p:nvSpPr>
        <p:spPr>
          <a:xfrm rot="5400000">
            <a:off x="6811700" y="785700"/>
            <a:ext cx="1696800" cy="113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6" name="Google Shape;476;p86"/>
          <p:cNvPicPr preferRelativeResize="0"/>
          <p:nvPr/>
        </p:nvPicPr>
        <p:blipFill rotWithShape="1">
          <a:blip r:embed="rId3">
            <a:alphaModFix/>
          </a:blip>
          <a:srcRect b="0" l="0" r="0" t="0"/>
          <a:stretch/>
        </p:blipFill>
        <p:spPr>
          <a:xfrm>
            <a:off x="7400354" y="4458500"/>
            <a:ext cx="1338247" cy="290925"/>
          </a:xfrm>
          <a:prstGeom prst="rect">
            <a:avLst/>
          </a:prstGeom>
          <a:noFill/>
          <a:ln>
            <a:noFill/>
          </a:ln>
        </p:spPr>
      </p:pic>
      <p:pic>
        <p:nvPicPr>
          <p:cNvPr id="477" name="Google Shape;477;p86"/>
          <p:cNvPicPr preferRelativeResize="0"/>
          <p:nvPr/>
        </p:nvPicPr>
        <p:blipFill rotWithShape="1">
          <a:blip r:embed="rId4">
            <a:alphaModFix/>
          </a:blip>
          <a:srcRect b="28969" l="7347" r="7611" t="32548"/>
          <a:stretch/>
        </p:blipFill>
        <p:spPr>
          <a:xfrm>
            <a:off x="288000" y="4389675"/>
            <a:ext cx="2088003" cy="42855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_Callout_Pink">
  <p:cSld name="Side_Callout_Pink">
    <p:spTree>
      <p:nvGrpSpPr>
        <p:cNvPr id="478" name="Shape 478"/>
        <p:cNvGrpSpPr/>
        <p:nvPr/>
      </p:nvGrpSpPr>
      <p:grpSpPr>
        <a:xfrm>
          <a:off x="0" y="0"/>
          <a:ext cx="0" cy="0"/>
          <a:chOff x="0" y="0"/>
          <a:chExt cx="0" cy="0"/>
        </a:xfrm>
      </p:grpSpPr>
      <p:sp>
        <p:nvSpPr>
          <p:cNvPr id="479" name="Google Shape;479;p87"/>
          <p:cNvSpPr/>
          <p:nvPr/>
        </p:nvSpPr>
        <p:spPr>
          <a:xfrm>
            <a:off x="0" y="0"/>
            <a:ext cx="3312900" cy="51435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87"/>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lvl1pPr lvl="0" rtl="0" algn="r">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300"/>
              <a:buNone/>
              <a:defRPr sz="2300"/>
            </a:lvl2pPr>
            <a:lvl3pPr lvl="2" rtl="0" algn="ctr">
              <a:lnSpc>
                <a:spcPct val="100000"/>
              </a:lnSpc>
              <a:spcBef>
                <a:spcPts val="0"/>
              </a:spcBef>
              <a:spcAft>
                <a:spcPts val="0"/>
              </a:spcAft>
              <a:buSzPts val="2300"/>
              <a:buNone/>
              <a:defRPr sz="2300"/>
            </a:lvl3pPr>
            <a:lvl4pPr lvl="3" rtl="0" algn="ctr">
              <a:lnSpc>
                <a:spcPct val="100000"/>
              </a:lnSpc>
              <a:spcBef>
                <a:spcPts val="0"/>
              </a:spcBef>
              <a:spcAft>
                <a:spcPts val="0"/>
              </a:spcAft>
              <a:buSzPts val="2300"/>
              <a:buNone/>
              <a:defRPr sz="2300"/>
            </a:lvl4pPr>
            <a:lvl5pPr lvl="4" rtl="0" algn="ctr">
              <a:lnSpc>
                <a:spcPct val="100000"/>
              </a:lnSpc>
              <a:spcBef>
                <a:spcPts val="0"/>
              </a:spcBef>
              <a:spcAft>
                <a:spcPts val="0"/>
              </a:spcAft>
              <a:buSzPts val="2300"/>
              <a:buNone/>
              <a:defRPr sz="2300"/>
            </a:lvl5pPr>
            <a:lvl6pPr lvl="5" rtl="0" algn="ctr">
              <a:lnSpc>
                <a:spcPct val="100000"/>
              </a:lnSpc>
              <a:spcBef>
                <a:spcPts val="0"/>
              </a:spcBef>
              <a:spcAft>
                <a:spcPts val="0"/>
              </a:spcAft>
              <a:buSzPts val="2300"/>
              <a:buNone/>
              <a:defRPr sz="2300"/>
            </a:lvl6pPr>
            <a:lvl7pPr lvl="6" rtl="0" algn="ctr">
              <a:lnSpc>
                <a:spcPct val="100000"/>
              </a:lnSpc>
              <a:spcBef>
                <a:spcPts val="0"/>
              </a:spcBef>
              <a:spcAft>
                <a:spcPts val="0"/>
              </a:spcAft>
              <a:buSzPts val="2300"/>
              <a:buNone/>
              <a:defRPr sz="2300"/>
            </a:lvl7pPr>
            <a:lvl8pPr lvl="7" rtl="0" algn="ctr">
              <a:lnSpc>
                <a:spcPct val="100000"/>
              </a:lnSpc>
              <a:spcBef>
                <a:spcPts val="0"/>
              </a:spcBef>
              <a:spcAft>
                <a:spcPts val="0"/>
              </a:spcAft>
              <a:buSzPts val="2300"/>
              <a:buNone/>
              <a:defRPr sz="2300"/>
            </a:lvl8pPr>
            <a:lvl9pPr lvl="8" rtl="0" algn="ctr">
              <a:lnSpc>
                <a:spcPct val="100000"/>
              </a:lnSpc>
              <a:spcBef>
                <a:spcPts val="0"/>
              </a:spcBef>
              <a:spcAft>
                <a:spcPts val="0"/>
              </a:spcAft>
              <a:buSzPts val="2300"/>
              <a:buNone/>
              <a:defRPr sz="2300"/>
            </a:lvl9pPr>
          </a:lstStyle>
          <a:p/>
        </p:txBody>
      </p:sp>
      <p:sp>
        <p:nvSpPr>
          <p:cNvPr id="481" name="Google Shape;481;p87"/>
          <p:cNvSpPr txBox="1"/>
          <p:nvPr>
            <p:ph idx="1" type="body"/>
          </p:nvPr>
        </p:nvSpPr>
        <p:spPr>
          <a:xfrm>
            <a:off x="3339830" y="1154461"/>
            <a:ext cx="5161500" cy="29118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000"/>
              </a:spcBef>
              <a:spcAft>
                <a:spcPts val="0"/>
              </a:spcAft>
              <a:buClr>
                <a:srgbClr val="FFFFFF"/>
              </a:buClr>
              <a:buSzPts val="1200"/>
              <a:buNone/>
              <a:defRPr sz="1200">
                <a:solidFill>
                  <a:srgbClr val="FFFFFF"/>
                </a:solidFill>
                <a:latin typeface="Montserrat"/>
                <a:ea typeface="Montserrat"/>
                <a:cs typeface="Montserrat"/>
                <a:sym typeface="Montserrat"/>
              </a:defRPr>
            </a:lvl1pPr>
            <a:lvl2pPr indent="-228600" lvl="1" marL="9144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2pPr>
            <a:lvl3pPr indent="-228600" lvl="2" marL="13716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3pPr>
            <a:lvl4pPr indent="-228600" lvl="3" marL="18288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4pPr>
            <a:lvl5pPr indent="-228600" lvl="4" marL="22860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5pPr>
            <a:lvl6pPr indent="-304800" lvl="5" marL="2743200" rtl="0" algn="l">
              <a:lnSpc>
                <a:spcPct val="90000"/>
              </a:lnSpc>
              <a:spcBef>
                <a:spcPts val="500"/>
              </a:spcBef>
              <a:spcAft>
                <a:spcPts val="0"/>
              </a:spcAft>
              <a:buClr>
                <a:srgbClr val="FFFFFF"/>
              </a:buClr>
              <a:buSzPts val="1200"/>
              <a:buChar char="•"/>
              <a:defRPr sz="1200">
                <a:solidFill>
                  <a:srgbClr val="FFFFFF"/>
                </a:solidFill>
              </a:defRPr>
            </a:lvl6pPr>
            <a:lvl7pPr indent="-304800" lvl="6" marL="3200400" rtl="0" algn="l">
              <a:lnSpc>
                <a:spcPct val="90000"/>
              </a:lnSpc>
              <a:spcBef>
                <a:spcPts val="500"/>
              </a:spcBef>
              <a:spcAft>
                <a:spcPts val="0"/>
              </a:spcAft>
              <a:buClr>
                <a:srgbClr val="FFFFFF"/>
              </a:buClr>
              <a:buSzPts val="1200"/>
              <a:buChar char="•"/>
              <a:defRPr sz="1200">
                <a:solidFill>
                  <a:srgbClr val="FFFFFF"/>
                </a:solidFill>
              </a:defRPr>
            </a:lvl7pPr>
            <a:lvl8pPr indent="-304800" lvl="7" marL="3657600" rtl="0" algn="l">
              <a:lnSpc>
                <a:spcPct val="90000"/>
              </a:lnSpc>
              <a:spcBef>
                <a:spcPts val="500"/>
              </a:spcBef>
              <a:spcAft>
                <a:spcPts val="0"/>
              </a:spcAft>
              <a:buClr>
                <a:srgbClr val="FFFFFF"/>
              </a:buClr>
              <a:buSzPts val="1200"/>
              <a:buChar char="•"/>
              <a:defRPr sz="1200">
                <a:solidFill>
                  <a:srgbClr val="FFFFFF"/>
                </a:solidFill>
              </a:defRPr>
            </a:lvl8pPr>
            <a:lvl9pPr indent="-304800" lvl="8" marL="4114800" rtl="0" algn="l">
              <a:lnSpc>
                <a:spcPct val="90000"/>
              </a:lnSpc>
              <a:spcBef>
                <a:spcPts val="500"/>
              </a:spcBef>
              <a:spcAft>
                <a:spcPts val="0"/>
              </a:spcAft>
              <a:buClr>
                <a:srgbClr val="FFFFFF"/>
              </a:buClr>
              <a:buSzPts val="1200"/>
              <a:buChar char="•"/>
              <a:defRPr sz="1200">
                <a:solidFill>
                  <a:srgbClr val="FFFFFF"/>
                </a:solidFill>
              </a:defRPr>
            </a:lvl9pPr>
          </a:lstStyle>
          <a:p/>
        </p:txBody>
      </p:sp>
      <p:sp>
        <p:nvSpPr>
          <p:cNvPr id="482" name="Google Shape;482;p87"/>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lvl1pPr lvl="0" rtl="0" algn="r">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700"/>
              <a:buNone/>
              <a:defRPr/>
            </a:lvl2pPr>
            <a:lvl3pPr lvl="2" rtl="0" algn="ctr">
              <a:lnSpc>
                <a:spcPct val="100000"/>
              </a:lnSpc>
              <a:spcBef>
                <a:spcPts val="0"/>
              </a:spcBef>
              <a:spcAft>
                <a:spcPts val="0"/>
              </a:spcAft>
              <a:buSzPts val="2700"/>
              <a:buNone/>
              <a:defRPr/>
            </a:lvl3pPr>
            <a:lvl4pPr lvl="3" rtl="0" algn="ctr">
              <a:lnSpc>
                <a:spcPct val="100000"/>
              </a:lnSpc>
              <a:spcBef>
                <a:spcPts val="0"/>
              </a:spcBef>
              <a:spcAft>
                <a:spcPts val="0"/>
              </a:spcAft>
              <a:buSzPts val="2700"/>
              <a:buNone/>
              <a:defRPr/>
            </a:lvl4pPr>
            <a:lvl5pPr lvl="4" rtl="0" algn="ctr">
              <a:lnSpc>
                <a:spcPct val="100000"/>
              </a:lnSpc>
              <a:spcBef>
                <a:spcPts val="0"/>
              </a:spcBef>
              <a:spcAft>
                <a:spcPts val="0"/>
              </a:spcAft>
              <a:buSzPts val="27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2700"/>
              <a:buNone/>
              <a:defRPr/>
            </a:lvl7pPr>
            <a:lvl8pPr lvl="7" rtl="0" algn="ctr">
              <a:lnSpc>
                <a:spcPct val="100000"/>
              </a:lnSpc>
              <a:spcBef>
                <a:spcPts val="0"/>
              </a:spcBef>
              <a:spcAft>
                <a:spcPts val="0"/>
              </a:spcAft>
              <a:buSzPts val="2700"/>
              <a:buNone/>
              <a:defRPr/>
            </a:lvl8pPr>
            <a:lvl9pPr lvl="8" rtl="0" algn="ctr">
              <a:lnSpc>
                <a:spcPct val="100000"/>
              </a:lnSpc>
              <a:spcBef>
                <a:spcPts val="0"/>
              </a:spcBef>
              <a:spcAft>
                <a:spcPts val="0"/>
              </a:spcAft>
              <a:buSzPts val="2700"/>
              <a:buNone/>
              <a:defRPr/>
            </a:lvl9pPr>
          </a:lstStyle>
          <a:p/>
        </p:txBody>
      </p:sp>
      <p:sp>
        <p:nvSpPr>
          <p:cNvPr id="483" name="Google Shape;483;p87"/>
          <p:cNvSpPr/>
          <p:nvPr/>
        </p:nvSpPr>
        <p:spPr>
          <a:xfrm rot="5400000">
            <a:off x="32925" y="223650"/>
            <a:ext cx="5604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87"/>
          <p:cNvSpPr/>
          <p:nvPr/>
        </p:nvSpPr>
        <p:spPr>
          <a:xfrm rot="5400000">
            <a:off x="8385700" y="630050"/>
            <a:ext cx="4557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87"/>
          <p:cNvSpPr/>
          <p:nvPr/>
        </p:nvSpPr>
        <p:spPr>
          <a:xfrm>
            <a:off x="256515" y="458742"/>
            <a:ext cx="84135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87"/>
          <p:cNvSpPr/>
          <p:nvPr/>
        </p:nvSpPr>
        <p:spPr>
          <a:xfrm>
            <a:off x="8620499" y="801350"/>
            <a:ext cx="5235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487" name="Shape 487"/>
        <p:cNvGrpSpPr/>
        <p:nvPr/>
      </p:nvGrpSpPr>
      <p:grpSpPr>
        <a:xfrm>
          <a:off x="0" y="0"/>
          <a:ext cx="0" cy="0"/>
          <a:chOff x="0" y="0"/>
          <a:chExt cx="0" cy="0"/>
        </a:xfrm>
      </p:grpSpPr>
      <p:pic>
        <p:nvPicPr>
          <p:cNvPr id="488" name="Google Shape;488;p88"/>
          <p:cNvPicPr preferRelativeResize="0"/>
          <p:nvPr/>
        </p:nvPicPr>
        <p:blipFill rotWithShape="1">
          <a:blip r:embed="rId2">
            <a:alphaModFix/>
          </a:blip>
          <a:srcRect b="0" l="0" r="0" t="0"/>
          <a:stretch/>
        </p:blipFill>
        <p:spPr>
          <a:xfrm>
            <a:off x="0" y="-500"/>
            <a:ext cx="9143994" cy="5144491"/>
          </a:xfrm>
          <a:prstGeom prst="rect">
            <a:avLst/>
          </a:prstGeom>
          <a:noFill/>
          <a:ln>
            <a:noFill/>
          </a:ln>
        </p:spPr>
      </p:pic>
      <p:pic>
        <p:nvPicPr>
          <p:cNvPr id="489" name="Google Shape;489;p88"/>
          <p:cNvPicPr preferRelativeResize="0"/>
          <p:nvPr/>
        </p:nvPicPr>
        <p:blipFill rotWithShape="1">
          <a:blip r:embed="rId3">
            <a:alphaModFix amt="64000"/>
          </a:blip>
          <a:srcRect b="0" l="0" r="0" t="0"/>
          <a:stretch/>
        </p:blipFill>
        <p:spPr>
          <a:xfrm>
            <a:off x="2887524" y="1440500"/>
            <a:ext cx="7480525" cy="3703000"/>
          </a:xfrm>
          <a:prstGeom prst="rect">
            <a:avLst/>
          </a:prstGeom>
          <a:noFill/>
          <a:ln>
            <a:noFill/>
          </a:ln>
        </p:spPr>
      </p:pic>
      <p:pic>
        <p:nvPicPr>
          <p:cNvPr id="490" name="Google Shape;490;p88"/>
          <p:cNvPicPr preferRelativeResize="0"/>
          <p:nvPr/>
        </p:nvPicPr>
        <p:blipFill rotWithShape="1">
          <a:blip r:embed="rId4">
            <a:alphaModFix amt="29000"/>
          </a:blip>
          <a:srcRect b="0" l="0" r="0" t="0"/>
          <a:stretch/>
        </p:blipFill>
        <p:spPr>
          <a:xfrm>
            <a:off x="590499" y="915528"/>
            <a:ext cx="690676" cy="524975"/>
          </a:xfrm>
          <a:prstGeom prst="rect">
            <a:avLst/>
          </a:prstGeom>
          <a:noFill/>
          <a:ln>
            <a:noFill/>
          </a:ln>
        </p:spPr>
      </p:pic>
      <p:sp>
        <p:nvSpPr>
          <p:cNvPr id="491" name="Google Shape;491;p88"/>
          <p:cNvSpPr/>
          <p:nvPr/>
        </p:nvSpPr>
        <p:spPr>
          <a:xfrm flipH="1">
            <a:off x="368300" y="658850"/>
            <a:ext cx="40530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88"/>
          <p:cNvSpPr/>
          <p:nvPr/>
        </p:nvSpPr>
        <p:spPr>
          <a:xfrm rot="5400000">
            <a:off x="-51675" y="1064275"/>
            <a:ext cx="9234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88"/>
          <p:cNvSpPr/>
          <p:nvPr/>
        </p:nvSpPr>
        <p:spPr>
          <a:xfrm rot="5400000">
            <a:off x="3973100" y="324650"/>
            <a:ext cx="7833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88"/>
          <p:cNvSpPr txBox="1"/>
          <p:nvPr>
            <p:ph type="title"/>
          </p:nvPr>
        </p:nvSpPr>
        <p:spPr>
          <a:xfrm>
            <a:off x="724525" y="1134375"/>
            <a:ext cx="7378800" cy="3299100"/>
          </a:xfrm>
          <a:prstGeom prst="rect">
            <a:avLst/>
          </a:prstGeom>
          <a:noFill/>
          <a:ln>
            <a:noFill/>
          </a:ln>
        </p:spPr>
        <p:txBody>
          <a:bodyPr anchorCtr="0" anchor="t" bIns="45700" lIns="45700" spcFirstLastPara="1" rIns="45700" wrap="square" tIns="45700">
            <a:noAutofit/>
          </a:bodyPr>
          <a:lstStyle>
            <a:lvl1pPr lvl="0" rtl="0" algn="l">
              <a:lnSpc>
                <a:spcPct val="90000"/>
              </a:lnSpc>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3400"/>
              <a:buNone/>
              <a:defRPr sz="3400"/>
            </a:lvl2pPr>
            <a:lvl3pPr lvl="2" rtl="0" algn="l">
              <a:lnSpc>
                <a:spcPct val="100000"/>
              </a:lnSpc>
              <a:spcBef>
                <a:spcPts val="0"/>
              </a:spcBef>
              <a:spcAft>
                <a:spcPts val="0"/>
              </a:spcAft>
              <a:buSzPts val="3400"/>
              <a:buNone/>
              <a:defRPr sz="3400"/>
            </a:lvl3pPr>
            <a:lvl4pPr lvl="3" rtl="0" algn="l">
              <a:lnSpc>
                <a:spcPct val="100000"/>
              </a:lnSpc>
              <a:spcBef>
                <a:spcPts val="0"/>
              </a:spcBef>
              <a:spcAft>
                <a:spcPts val="0"/>
              </a:spcAft>
              <a:buSzPts val="3400"/>
              <a:buNone/>
              <a:defRPr sz="3400"/>
            </a:lvl4pPr>
            <a:lvl5pPr lvl="4" rtl="0" algn="l">
              <a:lnSpc>
                <a:spcPct val="100000"/>
              </a:lnSpc>
              <a:spcBef>
                <a:spcPts val="0"/>
              </a:spcBef>
              <a:spcAft>
                <a:spcPts val="0"/>
              </a:spcAft>
              <a:buSzPts val="3400"/>
              <a:buNone/>
              <a:defRPr sz="3400"/>
            </a:lvl5pPr>
            <a:lvl6pPr lvl="5" rtl="0" algn="l">
              <a:lnSpc>
                <a:spcPct val="100000"/>
              </a:lnSpc>
              <a:spcBef>
                <a:spcPts val="0"/>
              </a:spcBef>
              <a:spcAft>
                <a:spcPts val="0"/>
              </a:spcAft>
              <a:buSzPts val="3400"/>
              <a:buNone/>
              <a:defRPr sz="3400"/>
            </a:lvl6pPr>
            <a:lvl7pPr lvl="6" rtl="0" algn="l">
              <a:lnSpc>
                <a:spcPct val="100000"/>
              </a:lnSpc>
              <a:spcBef>
                <a:spcPts val="0"/>
              </a:spcBef>
              <a:spcAft>
                <a:spcPts val="0"/>
              </a:spcAft>
              <a:buSzPts val="3400"/>
              <a:buNone/>
              <a:defRPr sz="3400"/>
            </a:lvl7pPr>
            <a:lvl8pPr lvl="7" rtl="0" algn="l">
              <a:lnSpc>
                <a:spcPct val="100000"/>
              </a:lnSpc>
              <a:spcBef>
                <a:spcPts val="0"/>
              </a:spcBef>
              <a:spcAft>
                <a:spcPts val="0"/>
              </a:spcAft>
              <a:buSzPts val="3400"/>
              <a:buNone/>
              <a:defRPr sz="3400"/>
            </a:lvl8pPr>
            <a:lvl9pPr lvl="8" rtl="0" algn="l">
              <a:lnSpc>
                <a:spcPct val="100000"/>
              </a:lnSpc>
              <a:spcBef>
                <a:spcPts val="0"/>
              </a:spcBef>
              <a:spcAft>
                <a:spcPts val="0"/>
              </a:spcAft>
              <a:buSzPts val="3400"/>
              <a:buNone/>
              <a:defRPr sz="34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495" name="Shape 495"/>
        <p:cNvGrpSpPr/>
        <p:nvPr/>
      </p:nvGrpSpPr>
      <p:grpSpPr>
        <a:xfrm>
          <a:off x="0" y="0"/>
          <a:ext cx="0" cy="0"/>
          <a:chOff x="0" y="0"/>
          <a:chExt cx="0" cy="0"/>
        </a:xfrm>
      </p:grpSpPr>
      <p:sp>
        <p:nvSpPr>
          <p:cNvPr id="496" name="Google Shape;496;p89"/>
          <p:cNvSpPr txBox="1"/>
          <p:nvPr>
            <p:ph type="title"/>
          </p:nvPr>
        </p:nvSpPr>
        <p:spPr>
          <a:xfrm>
            <a:off x="311700" y="445025"/>
            <a:ext cx="8520600" cy="572700"/>
          </a:xfrm>
          <a:prstGeom prst="rect">
            <a:avLst/>
          </a:prstGeom>
          <a:noFill/>
          <a:ln>
            <a:noFill/>
          </a:ln>
        </p:spPr>
        <p:txBody>
          <a:bodyPr anchorCtr="0" anchor="b" bIns="91400" lIns="91400" spcFirstLastPara="1" rIns="91400" wrap="square" tIns="91400">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5100"/>
              <a:buNone/>
              <a:defRPr/>
            </a:lvl2pPr>
            <a:lvl3pPr lvl="2" rtl="0" algn="ctr">
              <a:lnSpc>
                <a:spcPct val="100000"/>
              </a:lnSpc>
              <a:spcBef>
                <a:spcPts val="0"/>
              </a:spcBef>
              <a:spcAft>
                <a:spcPts val="0"/>
              </a:spcAft>
              <a:buSzPts val="5100"/>
              <a:buNone/>
              <a:defRPr/>
            </a:lvl3pPr>
            <a:lvl4pPr lvl="3" rtl="0" algn="ctr">
              <a:lnSpc>
                <a:spcPct val="100000"/>
              </a:lnSpc>
              <a:spcBef>
                <a:spcPts val="0"/>
              </a:spcBef>
              <a:spcAft>
                <a:spcPts val="0"/>
              </a:spcAft>
              <a:buSzPts val="5100"/>
              <a:buNone/>
              <a:defRPr/>
            </a:lvl4pPr>
            <a:lvl5pPr lvl="4" rtl="0" algn="ctr">
              <a:lnSpc>
                <a:spcPct val="100000"/>
              </a:lnSpc>
              <a:spcBef>
                <a:spcPts val="0"/>
              </a:spcBef>
              <a:spcAft>
                <a:spcPts val="0"/>
              </a:spcAft>
              <a:buSzPts val="5100"/>
              <a:buNone/>
              <a:defRPr/>
            </a:lvl5pPr>
            <a:lvl6pPr lvl="5" rtl="0" algn="ctr">
              <a:lnSpc>
                <a:spcPct val="100000"/>
              </a:lnSpc>
              <a:spcBef>
                <a:spcPts val="0"/>
              </a:spcBef>
              <a:spcAft>
                <a:spcPts val="0"/>
              </a:spcAft>
              <a:buSzPts val="5100"/>
              <a:buNone/>
              <a:defRPr/>
            </a:lvl6pPr>
            <a:lvl7pPr lvl="6" rtl="0" algn="ctr">
              <a:lnSpc>
                <a:spcPct val="100000"/>
              </a:lnSpc>
              <a:spcBef>
                <a:spcPts val="0"/>
              </a:spcBef>
              <a:spcAft>
                <a:spcPts val="0"/>
              </a:spcAft>
              <a:buSzPts val="5100"/>
              <a:buNone/>
              <a:defRPr/>
            </a:lvl7pPr>
            <a:lvl8pPr lvl="7" rtl="0" algn="ctr">
              <a:lnSpc>
                <a:spcPct val="100000"/>
              </a:lnSpc>
              <a:spcBef>
                <a:spcPts val="0"/>
              </a:spcBef>
              <a:spcAft>
                <a:spcPts val="0"/>
              </a:spcAft>
              <a:buSzPts val="5100"/>
              <a:buNone/>
              <a:defRPr/>
            </a:lvl8pPr>
            <a:lvl9pPr lvl="8" rtl="0" algn="ctr">
              <a:lnSpc>
                <a:spcPct val="100000"/>
              </a:lnSpc>
              <a:spcBef>
                <a:spcPts val="0"/>
              </a:spcBef>
              <a:spcAft>
                <a:spcPts val="0"/>
              </a:spcAft>
              <a:buSzPts val="5100"/>
              <a:buNone/>
              <a:defRPr/>
            </a:lvl9pPr>
          </a:lstStyle>
          <a:p/>
        </p:txBody>
      </p:sp>
      <p:sp>
        <p:nvSpPr>
          <p:cNvPr id="497" name="Google Shape;497;p89"/>
          <p:cNvSpPr txBox="1"/>
          <p:nvPr>
            <p:ph idx="1" type="body"/>
          </p:nvPr>
        </p:nvSpPr>
        <p:spPr>
          <a:xfrm>
            <a:off x="311700" y="1152475"/>
            <a:ext cx="8520600" cy="3416400"/>
          </a:xfrm>
          <a:prstGeom prst="rect">
            <a:avLst/>
          </a:prstGeom>
          <a:noFill/>
          <a:ln>
            <a:noFill/>
          </a:ln>
        </p:spPr>
        <p:txBody>
          <a:bodyPr anchorCtr="0" anchor="t" bIns="91400" lIns="91400" spcFirstLastPara="1" rIns="91400" wrap="square" tIns="91400">
            <a:noAutofit/>
          </a:bodyPr>
          <a:lstStyle>
            <a:lvl1pPr indent="-228600" lvl="0" marL="457200" rtl="0" algn="ctr">
              <a:lnSpc>
                <a:spcPct val="100000"/>
              </a:lnSpc>
              <a:spcBef>
                <a:spcPts val="0"/>
              </a:spcBef>
              <a:spcAft>
                <a:spcPts val="0"/>
              </a:spcAft>
              <a:buSzPts val="1500"/>
              <a:buNone/>
              <a:defRPr sz="1500"/>
            </a:lvl1pPr>
            <a:lvl2pPr indent="-228600" lvl="1" marL="914400" rtl="0" algn="ctr">
              <a:lnSpc>
                <a:spcPct val="100000"/>
              </a:lnSpc>
              <a:spcBef>
                <a:spcPts val="0"/>
              </a:spcBef>
              <a:spcAft>
                <a:spcPts val="0"/>
              </a:spcAft>
              <a:buSzPts val="1500"/>
              <a:buNone/>
              <a:defRPr sz="1500"/>
            </a:lvl2pPr>
            <a:lvl3pPr indent="-228600" lvl="2" marL="1371600" rtl="0" algn="ctr">
              <a:lnSpc>
                <a:spcPct val="100000"/>
              </a:lnSpc>
              <a:spcBef>
                <a:spcPts val="0"/>
              </a:spcBef>
              <a:spcAft>
                <a:spcPts val="0"/>
              </a:spcAft>
              <a:buSzPts val="1500"/>
              <a:buNone/>
              <a:defRPr sz="1500"/>
            </a:lvl3pPr>
            <a:lvl4pPr indent="-228600" lvl="3" marL="1828800" rtl="0" algn="ctr">
              <a:lnSpc>
                <a:spcPct val="100000"/>
              </a:lnSpc>
              <a:spcBef>
                <a:spcPts val="0"/>
              </a:spcBef>
              <a:spcAft>
                <a:spcPts val="0"/>
              </a:spcAft>
              <a:buSzPts val="1500"/>
              <a:buNone/>
              <a:defRPr sz="1500"/>
            </a:lvl4pPr>
            <a:lvl5pPr indent="-228600" lvl="4" marL="2286000" rtl="0" algn="ctr">
              <a:lnSpc>
                <a:spcPct val="100000"/>
              </a:lnSpc>
              <a:spcBef>
                <a:spcPts val="0"/>
              </a:spcBef>
              <a:spcAft>
                <a:spcPts val="0"/>
              </a:spcAft>
              <a:buSzPts val="1500"/>
              <a:buNone/>
              <a:defRPr sz="1500"/>
            </a:lvl5pPr>
            <a:lvl6pPr indent="-323850" lvl="5" marL="2743200" rtl="0" algn="ctr">
              <a:lnSpc>
                <a:spcPct val="100000"/>
              </a:lnSpc>
              <a:spcBef>
                <a:spcPts val="0"/>
              </a:spcBef>
              <a:spcAft>
                <a:spcPts val="0"/>
              </a:spcAft>
              <a:buSzPts val="1500"/>
              <a:buChar char="•"/>
              <a:defRPr sz="1500"/>
            </a:lvl6pPr>
            <a:lvl7pPr indent="-323850" lvl="6" marL="3200400" rtl="0" algn="ctr">
              <a:lnSpc>
                <a:spcPct val="100000"/>
              </a:lnSpc>
              <a:spcBef>
                <a:spcPts val="0"/>
              </a:spcBef>
              <a:spcAft>
                <a:spcPts val="0"/>
              </a:spcAft>
              <a:buSzPts val="1500"/>
              <a:buChar char="•"/>
              <a:defRPr sz="1500"/>
            </a:lvl7pPr>
            <a:lvl8pPr indent="-323850" lvl="7" marL="3657600" rtl="0" algn="ctr">
              <a:lnSpc>
                <a:spcPct val="100000"/>
              </a:lnSpc>
              <a:spcBef>
                <a:spcPts val="0"/>
              </a:spcBef>
              <a:spcAft>
                <a:spcPts val="0"/>
              </a:spcAft>
              <a:buSzPts val="1500"/>
              <a:buChar char="•"/>
              <a:defRPr sz="1500"/>
            </a:lvl8pPr>
            <a:lvl9pPr indent="-323850" lvl="8" marL="4114800" rtl="0" algn="ctr">
              <a:lnSpc>
                <a:spcPct val="100000"/>
              </a:lnSpc>
              <a:spcBef>
                <a:spcPts val="0"/>
              </a:spcBef>
              <a:spcAft>
                <a:spcPts val="0"/>
              </a:spcAft>
              <a:buSzPts val="1500"/>
              <a:buChar char="•"/>
              <a:defRPr sz="15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White">
  <p:cSld name="Blank_White">
    <p:spTree>
      <p:nvGrpSpPr>
        <p:cNvPr id="498" name="Shape 498"/>
        <p:cNvGrpSpPr/>
        <p:nvPr/>
      </p:nvGrpSpPr>
      <p:grpSpPr>
        <a:xfrm>
          <a:off x="0" y="0"/>
          <a:ext cx="0" cy="0"/>
          <a:chOff x="0" y="0"/>
          <a:chExt cx="0" cy="0"/>
        </a:xfrm>
      </p:grpSpPr>
      <p:sp>
        <p:nvSpPr>
          <p:cNvPr id="499" name="Google Shape;499;p90"/>
          <p:cNvSpPr txBox="1"/>
          <p:nvPr>
            <p:ph idx="12" type="sldNum"/>
          </p:nvPr>
        </p:nvSpPr>
        <p:spPr>
          <a:xfrm>
            <a:off x="8199454" y="4767263"/>
            <a:ext cx="7236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ck">
  <p:cSld name="Blank_Black">
    <p:spTree>
      <p:nvGrpSpPr>
        <p:cNvPr id="500" name="Shape 500"/>
        <p:cNvGrpSpPr/>
        <p:nvPr/>
      </p:nvGrpSpPr>
      <p:grpSpPr>
        <a:xfrm>
          <a:off x="0" y="0"/>
          <a:ext cx="0" cy="0"/>
          <a:chOff x="0" y="0"/>
          <a:chExt cx="0" cy="0"/>
        </a:xfrm>
      </p:grpSpPr>
      <p:sp>
        <p:nvSpPr>
          <p:cNvPr id="501" name="Google Shape;501;p91"/>
          <p:cNvSpPr/>
          <p:nvPr/>
        </p:nvSpPr>
        <p:spPr>
          <a:xfrm>
            <a:off x="-10913" y="-35844"/>
            <a:ext cx="9165900" cy="5215200"/>
          </a:xfrm>
          <a:prstGeom prst="rect">
            <a:avLst/>
          </a:prstGeom>
          <a:solidFill>
            <a:schemeClr val="dk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2" name="Google Shape;502;p91"/>
          <p:cNvSpPr txBox="1"/>
          <p:nvPr>
            <p:ph idx="12" type="sldNum"/>
          </p:nvPr>
        </p:nvSpPr>
        <p:spPr>
          <a:xfrm>
            <a:off x="8199454" y="4767263"/>
            <a:ext cx="7236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7"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7.xml"/><Relationship Id="rId22" Type="http://schemas.openxmlformats.org/officeDocument/2006/relationships/slideLayout" Target="../slideLayouts/slideLayout59.xml"/><Relationship Id="rId21" Type="http://schemas.openxmlformats.org/officeDocument/2006/relationships/slideLayout" Target="../slideLayouts/slideLayout58.xml"/><Relationship Id="rId24" Type="http://schemas.openxmlformats.org/officeDocument/2006/relationships/slideLayout" Target="../slideLayouts/slideLayout61.xml"/><Relationship Id="rId23" Type="http://schemas.openxmlformats.org/officeDocument/2006/relationships/slideLayout" Target="../slideLayouts/slideLayout60.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26" Type="http://schemas.openxmlformats.org/officeDocument/2006/relationships/theme" Target="../theme/theme4.xml"/><Relationship Id="rId25" Type="http://schemas.openxmlformats.org/officeDocument/2006/relationships/slideLayout" Target="../slideLayouts/slideLayout62.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slideLayout" Target="../slideLayouts/slideLayout54.xml"/><Relationship Id="rId16" Type="http://schemas.openxmlformats.org/officeDocument/2006/relationships/slideLayout" Target="../slideLayouts/slideLayout53.xml"/><Relationship Id="rId19" Type="http://schemas.openxmlformats.org/officeDocument/2006/relationships/slideLayout" Target="../slideLayouts/slideLayout56.xml"/><Relationship Id="rId18"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theme" Target="../theme/theme5.xml"/><Relationship Id="rId25" Type="http://schemas.openxmlformats.org/officeDocument/2006/relationships/slideLayout" Target="../slideLayouts/slideLayout87.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7" y="744574"/>
            <a:ext cx="8520600" cy="2052600"/>
          </a:xfrm>
          <a:prstGeom prst="rect">
            <a:avLst/>
          </a:prstGeom>
          <a:noFill/>
          <a:ln>
            <a:noFill/>
          </a:ln>
        </p:spPr>
        <p:txBody>
          <a:bodyPr anchorCtr="0" anchor="b" bIns="91400" lIns="91400" spcFirstLastPara="1" rIns="91400" wrap="square" tIns="91400">
            <a:noAutofit/>
          </a:bodyPr>
          <a:lstStyle>
            <a:lvl1pPr lvl="0" marR="0" rtl="0" algn="ctr">
              <a:lnSpc>
                <a:spcPct val="100000"/>
              </a:lnSpc>
              <a:spcBef>
                <a:spcPts val="0"/>
              </a:spcBef>
              <a:spcAft>
                <a:spcPts val="0"/>
              </a:spcAft>
              <a:buClr>
                <a:srgbClr val="FFFFFF"/>
              </a:buClr>
              <a:buSzPts val="5100"/>
              <a:buFont typeface="Montserrat Black"/>
              <a:buNone/>
              <a:defRPr b="0" i="0" sz="5100" u="none" cap="none" strike="noStrike">
                <a:solidFill>
                  <a:srgbClr val="FFFFFF"/>
                </a:solidFill>
                <a:latin typeface="Montserrat Black"/>
                <a:ea typeface="Montserrat Black"/>
                <a:cs typeface="Montserrat Black"/>
                <a:sym typeface="Montserrat Black"/>
              </a:defRPr>
            </a:lvl1pPr>
            <a:lvl2pPr lvl="1"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2pPr>
            <a:lvl3pPr lvl="2"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3pPr>
            <a:lvl4pPr lvl="3"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4pPr>
            <a:lvl5pPr lvl="4"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5pPr>
            <a:lvl6pPr lvl="5"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6pPr>
            <a:lvl7pPr lvl="6"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7pPr>
            <a:lvl8pPr lvl="7"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8pPr>
            <a:lvl9pPr lvl="8"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9pPr>
          </a:lstStyle>
          <a:p/>
        </p:txBody>
      </p:sp>
      <p:sp>
        <p:nvSpPr>
          <p:cNvPr id="52" name="Google Shape;52;p13"/>
          <p:cNvSpPr txBox="1"/>
          <p:nvPr>
            <p:ph idx="1" type="body"/>
          </p:nvPr>
        </p:nvSpPr>
        <p:spPr>
          <a:xfrm>
            <a:off x="311699" y="2834124"/>
            <a:ext cx="8520600" cy="792600"/>
          </a:xfrm>
          <a:prstGeom prst="rect">
            <a:avLst/>
          </a:prstGeom>
          <a:noFill/>
          <a:ln>
            <a:noFill/>
          </a:ln>
        </p:spPr>
        <p:txBody>
          <a:bodyPr anchorCtr="0" anchor="t" bIns="91400" lIns="91400" spcFirstLastPara="1" rIns="91400" wrap="square" tIns="91400">
            <a:noAutofit/>
          </a:bodyPr>
          <a:lstStyle>
            <a:lvl1pPr indent="-228600" lvl="0" marL="4572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1pPr>
            <a:lvl2pPr indent="-228600" lvl="1" marL="9144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2pPr>
            <a:lvl3pPr indent="-228600" lvl="2" marL="13716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3pPr>
            <a:lvl4pPr indent="-228600" lvl="3" marL="18288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4pPr>
            <a:lvl5pPr indent="-228600" lvl="4" marL="22860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5pPr>
            <a:lvl6pPr indent="-349250" lvl="5" marL="2743200" marR="0" rtl="0" algn="ctr">
              <a:lnSpc>
                <a:spcPct val="100000"/>
              </a:lnSpc>
              <a:spcBef>
                <a:spcPts val="0"/>
              </a:spcBef>
              <a:spcAft>
                <a:spcPts val="0"/>
              </a:spcAft>
              <a:buClr>
                <a:srgbClr val="FFFFFF"/>
              </a:buClr>
              <a:buSzPts val="1900"/>
              <a:buFont typeface="Montserrat"/>
              <a:buChar char="•"/>
              <a:defRPr b="0" i="0" sz="2700" u="none" cap="none" strike="noStrike">
                <a:solidFill>
                  <a:srgbClr val="FFFFFF"/>
                </a:solidFill>
                <a:latin typeface="Montserrat"/>
                <a:ea typeface="Montserrat"/>
                <a:cs typeface="Montserrat"/>
                <a:sym typeface="Montserrat"/>
              </a:defRPr>
            </a:lvl6pPr>
            <a:lvl7pPr indent="-400050" lvl="6" marL="3200400" marR="0" rtl="0" algn="ctr">
              <a:lnSpc>
                <a:spcPct val="100000"/>
              </a:lnSpc>
              <a:spcBef>
                <a:spcPts val="0"/>
              </a:spcBef>
              <a:spcAft>
                <a:spcPts val="0"/>
              </a:spcAft>
              <a:buClr>
                <a:srgbClr val="FFFFFF"/>
              </a:buClr>
              <a:buSzPts val="2700"/>
              <a:buFont typeface="Montserrat"/>
              <a:buChar char="•"/>
              <a:defRPr b="0" i="0" sz="2700" u="none" cap="none" strike="noStrike">
                <a:solidFill>
                  <a:srgbClr val="FFFFFF"/>
                </a:solidFill>
                <a:latin typeface="Montserrat"/>
                <a:ea typeface="Montserrat"/>
                <a:cs typeface="Montserrat"/>
                <a:sym typeface="Montserrat"/>
              </a:defRPr>
            </a:lvl7pPr>
            <a:lvl8pPr indent="-400050" lvl="7" marL="3657600" marR="0" rtl="0" algn="ctr">
              <a:lnSpc>
                <a:spcPct val="100000"/>
              </a:lnSpc>
              <a:spcBef>
                <a:spcPts val="0"/>
              </a:spcBef>
              <a:spcAft>
                <a:spcPts val="0"/>
              </a:spcAft>
              <a:buClr>
                <a:srgbClr val="FFFFFF"/>
              </a:buClr>
              <a:buSzPts val="2700"/>
              <a:buFont typeface="Montserrat"/>
              <a:buChar char="•"/>
              <a:defRPr b="0" i="0" sz="2700" u="none" cap="none" strike="noStrike">
                <a:solidFill>
                  <a:srgbClr val="FFFFFF"/>
                </a:solidFill>
                <a:latin typeface="Montserrat"/>
                <a:ea typeface="Montserrat"/>
                <a:cs typeface="Montserrat"/>
                <a:sym typeface="Montserrat"/>
              </a:defRPr>
            </a:lvl8pPr>
            <a:lvl9pPr indent="-400050" lvl="8" marL="4114800" marR="0" rtl="0" algn="ctr">
              <a:lnSpc>
                <a:spcPct val="100000"/>
              </a:lnSpc>
              <a:spcBef>
                <a:spcPts val="0"/>
              </a:spcBef>
              <a:spcAft>
                <a:spcPts val="0"/>
              </a:spcAft>
              <a:buClr>
                <a:srgbClr val="FFFFFF"/>
              </a:buClr>
              <a:buSzPts val="2700"/>
              <a:buFont typeface="Montserrat"/>
              <a:buChar char="•"/>
              <a:defRPr b="0" i="0" sz="2700" u="none" cap="none" strike="noStrike">
                <a:solidFill>
                  <a:srgbClr val="FFFFFF"/>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6" name="Shape 206"/>
        <p:cNvGrpSpPr/>
        <p:nvPr/>
      </p:nvGrpSpPr>
      <p:grpSpPr>
        <a:xfrm>
          <a:off x="0" y="0"/>
          <a:ext cx="0" cy="0"/>
          <a:chOff x="0" y="0"/>
          <a:chExt cx="0" cy="0"/>
        </a:xfrm>
      </p:grpSpPr>
      <p:sp>
        <p:nvSpPr>
          <p:cNvPr id="207" name="Google Shape;207;p40"/>
          <p:cNvSpPr txBox="1"/>
          <p:nvPr>
            <p:ph type="title"/>
          </p:nvPr>
        </p:nvSpPr>
        <p:spPr>
          <a:xfrm>
            <a:off x="311707" y="744574"/>
            <a:ext cx="8520600" cy="2052600"/>
          </a:xfrm>
          <a:prstGeom prst="rect">
            <a:avLst/>
          </a:prstGeom>
          <a:noFill/>
          <a:ln>
            <a:noFill/>
          </a:ln>
        </p:spPr>
        <p:txBody>
          <a:bodyPr anchorCtr="0" anchor="b" bIns="91400" lIns="91400" spcFirstLastPara="1" rIns="91400" wrap="square" tIns="91400">
            <a:noAutofit/>
          </a:bodyPr>
          <a:lstStyle>
            <a:lvl1pPr lvl="0" marR="0" rtl="0" algn="ctr">
              <a:lnSpc>
                <a:spcPct val="100000"/>
              </a:lnSpc>
              <a:spcBef>
                <a:spcPts val="0"/>
              </a:spcBef>
              <a:spcAft>
                <a:spcPts val="0"/>
              </a:spcAft>
              <a:buClr>
                <a:srgbClr val="FFFFFF"/>
              </a:buClr>
              <a:buSzPts val="5100"/>
              <a:buFont typeface="Montserrat Black"/>
              <a:buNone/>
              <a:defRPr b="0" i="0" sz="5100" u="none" cap="none" strike="noStrike">
                <a:solidFill>
                  <a:srgbClr val="FFFFFF"/>
                </a:solidFill>
                <a:latin typeface="Montserrat Black"/>
                <a:ea typeface="Montserrat Black"/>
                <a:cs typeface="Montserrat Black"/>
                <a:sym typeface="Montserrat Black"/>
              </a:defRPr>
            </a:lvl1pPr>
            <a:lvl2pPr lvl="1"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2pPr>
            <a:lvl3pPr lvl="2"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3pPr>
            <a:lvl4pPr lvl="3"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4pPr>
            <a:lvl5pPr lvl="4"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5pPr>
            <a:lvl6pPr lvl="5"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6pPr>
            <a:lvl7pPr lvl="6"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7pPr>
            <a:lvl8pPr lvl="7"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8pPr>
            <a:lvl9pPr lvl="8"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9pPr>
          </a:lstStyle>
          <a:p/>
        </p:txBody>
      </p:sp>
      <p:sp>
        <p:nvSpPr>
          <p:cNvPr id="208" name="Google Shape;208;p40"/>
          <p:cNvSpPr txBox="1"/>
          <p:nvPr>
            <p:ph idx="1" type="body"/>
          </p:nvPr>
        </p:nvSpPr>
        <p:spPr>
          <a:xfrm>
            <a:off x="311699" y="2834124"/>
            <a:ext cx="8520600" cy="792600"/>
          </a:xfrm>
          <a:prstGeom prst="rect">
            <a:avLst/>
          </a:prstGeom>
          <a:noFill/>
          <a:ln>
            <a:noFill/>
          </a:ln>
        </p:spPr>
        <p:txBody>
          <a:bodyPr anchorCtr="0" anchor="t" bIns="91400" lIns="91400" spcFirstLastPara="1" rIns="91400" wrap="square" tIns="91400">
            <a:noAutofit/>
          </a:bodyPr>
          <a:lstStyle>
            <a:lvl1pPr indent="-228600" lvl="0" marL="4572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1pPr>
            <a:lvl2pPr indent="-228600" lvl="1" marL="9144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2pPr>
            <a:lvl3pPr indent="-228600" lvl="2" marL="13716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3pPr>
            <a:lvl4pPr indent="-228600" lvl="3" marL="18288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4pPr>
            <a:lvl5pPr indent="-228600" lvl="4" marL="22860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5pPr>
            <a:lvl6pPr indent="-349250" lvl="5" marL="2743200" marR="0" rtl="0" algn="ctr">
              <a:lnSpc>
                <a:spcPct val="100000"/>
              </a:lnSpc>
              <a:spcBef>
                <a:spcPts val="0"/>
              </a:spcBef>
              <a:spcAft>
                <a:spcPts val="0"/>
              </a:spcAft>
              <a:buClr>
                <a:srgbClr val="FFFFFF"/>
              </a:buClr>
              <a:buSzPts val="1900"/>
              <a:buFont typeface="Montserrat"/>
              <a:buChar char="•"/>
              <a:defRPr b="0" i="0" sz="2700" u="none" cap="none" strike="noStrike">
                <a:solidFill>
                  <a:srgbClr val="FFFFFF"/>
                </a:solidFill>
                <a:latin typeface="Montserrat"/>
                <a:ea typeface="Montserrat"/>
                <a:cs typeface="Montserrat"/>
                <a:sym typeface="Montserrat"/>
              </a:defRPr>
            </a:lvl6pPr>
            <a:lvl7pPr indent="-400050" lvl="6" marL="3200400" marR="0" rtl="0" algn="ctr">
              <a:lnSpc>
                <a:spcPct val="100000"/>
              </a:lnSpc>
              <a:spcBef>
                <a:spcPts val="0"/>
              </a:spcBef>
              <a:spcAft>
                <a:spcPts val="0"/>
              </a:spcAft>
              <a:buClr>
                <a:srgbClr val="FFFFFF"/>
              </a:buClr>
              <a:buSzPts val="2700"/>
              <a:buFont typeface="Montserrat"/>
              <a:buChar char="•"/>
              <a:defRPr b="0" i="0" sz="2700" u="none" cap="none" strike="noStrike">
                <a:solidFill>
                  <a:srgbClr val="FFFFFF"/>
                </a:solidFill>
                <a:latin typeface="Montserrat"/>
                <a:ea typeface="Montserrat"/>
                <a:cs typeface="Montserrat"/>
                <a:sym typeface="Montserrat"/>
              </a:defRPr>
            </a:lvl7pPr>
            <a:lvl8pPr indent="-400050" lvl="7" marL="3657600" marR="0" rtl="0" algn="ctr">
              <a:lnSpc>
                <a:spcPct val="100000"/>
              </a:lnSpc>
              <a:spcBef>
                <a:spcPts val="0"/>
              </a:spcBef>
              <a:spcAft>
                <a:spcPts val="0"/>
              </a:spcAft>
              <a:buClr>
                <a:srgbClr val="FFFFFF"/>
              </a:buClr>
              <a:buSzPts val="2700"/>
              <a:buFont typeface="Montserrat"/>
              <a:buChar char="•"/>
              <a:defRPr b="0" i="0" sz="2700" u="none" cap="none" strike="noStrike">
                <a:solidFill>
                  <a:srgbClr val="FFFFFF"/>
                </a:solidFill>
                <a:latin typeface="Montserrat"/>
                <a:ea typeface="Montserrat"/>
                <a:cs typeface="Montserrat"/>
                <a:sym typeface="Montserrat"/>
              </a:defRPr>
            </a:lvl8pPr>
            <a:lvl9pPr indent="-400050" lvl="8" marL="4114800" marR="0" rtl="0" algn="ctr">
              <a:lnSpc>
                <a:spcPct val="100000"/>
              </a:lnSpc>
              <a:spcBef>
                <a:spcPts val="0"/>
              </a:spcBef>
              <a:spcAft>
                <a:spcPts val="0"/>
              </a:spcAft>
              <a:buClr>
                <a:srgbClr val="FFFFFF"/>
              </a:buClr>
              <a:buSzPts val="2700"/>
              <a:buFont typeface="Montserrat"/>
              <a:buChar char="•"/>
              <a:defRPr b="0" i="0" sz="2700" u="none" cap="none" strike="noStrike">
                <a:solidFill>
                  <a:srgbClr val="FFFFFF"/>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6" name="Shape 356"/>
        <p:cNvGrpSpPr/>
        <p:nvPr/>
      </p:nvGrpSpPr>
      <p:grpSpPr>
        <a:xfrm>
          <a:off x="0" y="0"/>
          <a:ext cx="0" cy="0"/>
          <a:chOff x="0" y="0"/>
          <a:chExt cx="0" cy="0"/>
        </a:xfrm>
      </p:grpSpPr>
      <p:sp>
        <p:nvSpPr>
          <p:cNvPr id="357" name="Google Shape;357;p66"/>
          <p:cNvSpPr txBox="1"/>
          <p:nvPr>
            <p:ph type="title"/>
          </p:nvPr>
        </p:nvSpPr>
        <p:spPr>
          <a:xfrm>
            <a:off x="311707" y="744574"/>
            <a:ext cx="8520600" cy="2052600"/>
          </a:xfrm>
          <a:prstGeom prst="rect">
            <a:avLst/>
          </a:prstGeom>
          <a:noFill/>
          <a:ln>
            <a:noFill/>
          </a:ln>
        </p:spPr>
        <p:txBody>
          <a:bodyPr anchorCtr="0" anchor="b" bIns="91400" lIns="91400" spcFirstLastPara="1" rIns="91400" wrap="square" tIns="91400">
            <a:noAutofit/>
          </a:bodyPr>
          <a:lstStyle>
            <a:lvl1pPr lvl="0" marR="0" rtl="0" algn="ctr">
              <a:lnSpc>
                <a:spcPct val="100000"/>
              </a:lnSpc>
              <a:spcBef>
                <a:spcPts val="0"/>
              </a:spcBef>
              <a:spcAft>
                <a:spcPts val="0"/>
              </a:spcAft>
              <a:buClr>
                <a:srgbClr val="FFFFFF"/>
              </a:buClr>
              <a:buSzPts val="5100"/>
              <a:buFont typeface="Montserrat Black"/>
              <a:buNone/>
              <a:defRPr b="0" i="0" sz="5100" u="none" cap="none" strike="noStrike">
                <a:solidFill>
                  <a:srgbClr val="FFFFFF"/>
                </a:solidFill>
                <a:latin typeface="Montserrat Black"/>
                <a:ea typeface="Montserrat Black"/>
                <a:cs typeface="Montserrat Black"/>
                <a:sym typeface="Montserrat Black"/>
              </a:defRPr>
            </a:lvl1pPr>
            <a:lvl2pPr lvl="1"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2pPr>
            <a:lvl3pPr lvl="2"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3pPr>
            <a:lvl4pPr lvl="3"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4pPr>
            <a:lvl5pPr lvl="4"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5pPr>
            <a:lvl6pPr lvl="5"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6pPr>
            <a:lvl7pPr lvl="6"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7pPr>
            <a:lvl8pPr lvl="7"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8pPr>
            <a:lvl9pPr lvl="8"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9pPr>
          </a:lstStyle>
          <a:p/>
        </p:txBody>
      </p:sp>
      <p:sp>
        <p:nvSpPr>
          <p:cNvPr id="358" name="Google Shape;358;p66"/>
          <p:cNvSpPr txBox="1"/>
          <p:nvPr>
            <p:ph idx="1" type="body"/>
          </p:nvPr>
        </p:nvSpPr>
        <p:spPr>
          <a:xfrm>
            <a:off x="311699" y="2834124"/>
            <a:ext cx="8520600" cy="792600"/>
          </a:xfrm>
          <a:prstGeom prst="rect">
            <a:avLst/>
          </a:prstGeom>
          <a:noFill/>
          <a:ln>
            <a:noFill/>
          </a:ln>
        </p:spPr>
        <p:txBody>
          <a:bodyPr anchorCtr="0" anchor="t" bIns="91400" lIns="91400" spcFirstLastPara="1" rIns="91400" wrap="square" tIns="91400">
            <a:noAutofit/>
          </a:bodyPr>
          <a:lstStyle>
            <a:lvl1pPr indent="-228600" lvl="0" marL="4572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1pPr>
            <a:lvl2pPr indent="-228600" lvl="1" marL="9144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2pPr>
            <a:lvl3pPr indent="-228600" lvl="2" marL="13716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3pPr>
            <a:lvl4pPr indent="-228600" lvl="3" marL="18288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4pPr>
            <a:lvl5pPr indent="-228600" lvl="4" marL="22860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5pPr>
            <a:lvl6pPr indent="-349250" lvl="5" marL="2743200" marR="0" rtl="0" algn="ctr">
              <a:lnSpc>
                <a:spcPct val="100000"/>
              </a:lnSpc>
              <a:spcBef>
                <a:spcPts val="0"/>
              </a:spcBef>
              <a:spcAft>
                <a:spcPts val="0"/>
              </a:spcAft>
              <a:buClr>
                <a:srgbClr val="FFFFFF"/>
              </a:buClr>
              <a:buSzPts val="1900"/>
              <a:buFont typeface="Montserrat"/>
              <a:buChar char="•"/>
              <a:defRPr b="0" i="0" sz="2700" u="none" cap="none" strike="noStrike">
                <a:solidFill>
                  <a:srgbClr val="FFFFFF"/>
                </a:solidFill>
                <a:latin typeface="Montserrat"/>
                <a:ea typeface="Montserrat"/>
                <a:cs typeface="Montserrat"/>
                <a:sym typeface="Montserrat"/>
              </a:defRPr>
            </a:lvl6pPr>
            <a:lvl7pPr indent="-400050" lvl="6" marL="3200400" marR="0" rtl="0" algn="ctr">
              <a:lnSpc>
                <a:spcPct val="100000"/>
              </a:lnSpc>
              <a:spcBef>
                <a:spcPts val="0"/>
              </a:spcBef>
              <a:spcAft>
                <a:spcPts val="0"/>
              </a:spcAft>
              <a:buClr>
                <a:srgbClr val="FFFFFF"/>
              </a:buClr>
              <a:buSzPts val="2700"/>
              <a:buFont typeface="Montserrat"/>
              <a:buChar char="•"/>
              <a:defRPr b="0" i="0" sz="2700" u="none" cap="none" strike="noStrike">
                <a:solidFill>
                  <a:srgbClr val="FFFFFF"/>
                </a:solidFill>
                <a:latin typeface="Montserrat"/>
                <a:ea typeface="Montserrat"/>
                <a:cs typeface="Montserrat"/>
                <a:sym typeface="Montserrat"/>
              </a:defRPr>
            </a:lvl7pPr>
            <a:lvl8pPr indent="-400050" lvl="7" marL="3657600" marR="0" rtl="0" algn="ctr">
              <a:lnSpc>
                <a:spcPct val="100000"/>
              </a:lnSpc>
              <a:spcBef>
                <a:spcPts val="0"/>
              </a:spcBef>
              <a:spcAft>
                <a:spcPts val="0"/>
              </a:spcAft>
              <a:buClr>
                <a:srgbClr val="FFFFFF"/>
              </a:buClr>
              <a:buSzPts val="2700"/>
              <a:buFont typeface="Montserrat"/>
              <a:buChar char="•"/>
              <a:defRPr b="0" i="0" sz="2700" u="none" cap="none" strike="noStrike">
                <a:solidFill>
                  <a:srgbClr val="FFFFFF"/>
                </a:solidFill>
                <a:latin typeface="Montserrat"/>
                <a:ea typeface="Montserrat"/>
                <a:cs typeface="Montserrat"/>
                <a:sym typeface="Montserrat"/>
              </a:defRPr>
            </a:lvl8pPr>
            <a:lvl9pPr indent="-400050" lvl="8" marL="4114800" marR="0" rtl="0" algn="ctr">
              <a:lnSpc>
                <a:spcPct val="100000"/>
              </a:lnSpc>
              <a:spcBef>
                <a:spcPts val="0"/>
              </a:spcBef>
              <a:spcAft>
                <a:spcPts val="0"/>
              </a:spcAft>
              <a:buClr>
                <a:srgbClr val="FFFFFF"/>
              </a:buClr>
              <a:buSzPts val="2700"/>
              <a:buFont typeface="Montserrat"/>
              <a:buChar char="•"/>
              <a:defRPr b="0" i="0" sz="2700" u="none" cap="none" strike="noStrike">
                <a:solidFill>
                  <a:srgbClr val="FFFFFF"/>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comments" Target="../comments/comment2.xml"/><Relationship Id="rId4" Type="http://schemas.openxmlformats.org/officeDocument/2006/relationships/image" Target="../media/image42.png"/><Relationship Id="rId9" Type="http://schemas.openxmlformats.org/officeDocument/2006/relationships/image" Target="../media/image63.png"/><Relationship Id="rId5" Type="http://schemas.openxmlformats.org/officeDocument/2006/relationships/image" Target="../media/image44.png"/><Relationship Id="rId6" Type="http://schemas.openxmlformats.org/officeDocument/2006/relationships/image" Target="../media/image59.png"/><Relationship Id="rId7" Type="http://schemas.openxmlformats.org/officeDocument/2006/relationships/image" Target="../media/image55.png"/><Relationship Id="rId8" Type="http://schemas.openxmlformats.org/officeDocument/2006/relationships/image" Target="../media/image56.png"/><Relationship Id="rId10" Type="http://schemas.openxmlformats.org/officeDocument/2006/relationships/image" Target="../media/image6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7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76.png"/><Relationship Id="rId4" Type="http://schemas.openxmlformats.org/officeDocument/2006/relationships/image" Target="../media/image75.png"/><Relationship Id="rId5" Type="http://schemas.openxmlformats.org/officeDocument/2006/relationships/image" Target="../media/image68.png"/><Relationship Id="rId6" Type="http://schemas.openxmlformats.org/officeDocument/2006/relationships/image" Target="../media/image7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65.png"/><Relationship Id="rId4" Type="http://schemas.openxmlformats.org/officeDocument/2006/relationships/image" Target="../media/image70.png"/><Relationship Id="rId9" Type="http://schemas.openxmlformats.org/officeDocument/2006/relationships/image" Target="../media/image81.png"/><Relationship Id="rId5" Type="http://schemas.openxmlformats.org/officeDocument/2006/relationships/image" Target="../media/image83.png"/><Relationship Id="rId6" Type="http://schemas.openxmlformats.org/officeDocument/2006/relationships/image" Target="../media/image72.png"/><Relationship Id="rId7" Type="http://schemas.openxmlformats.org/officeDocument/2006/relationships/image" Target="../media/image71.png"/><Relationship Id="rId8" Type="http://schemas.openxmlformats.org/officeDocument/2006/relationships/image" Target="../media/image78.png"/><Relationship Id="rId11" Type="http://schemas.openxmlformats.org/officeDocument/2006/relationships/image" Target="../media/image98.png"/><Relationship Id="rId10" Type="http://schemas.openxmlformats.org/officeDocument/2006/relationships/image" Target="../media/image77.png"/><Relationship Id="rId13" Type="http://schemas.openxmlformats.org/officeDocument/2006/relationships/image" Target="../media/image79.png"/><Relationship Id="rId12" Type="http://schemas.openxmlformats.org/officeDocument/2006/relationships/image" Target="../media/image82.png"/><Relationship Id="rId15" Type="http://schemas.openxmlformats.org/officeDocument/2006/relationships/image" Target="../media/image84.png"/><Relationship Id="rId14" Type="http://schemas.openxmlformats.org/officeDocument/2006/relationships/image" Target="../media/image8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85.png"/><Relationship Id="rId4" Type="http://schemas.openxmlformats.org/officeDocument/2006/relationships/image" Target="../media/image93.png"/><Relationship Id="rId9"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6.png"/><Relationship Id="rId10" Type="http://schemas.openxmlformats.org/officeDocument/2006/relationships/image" Target="../media/image9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0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9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10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comments" Target="../comments/comment3.xml"/><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10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1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9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08.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10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96.png"/><Relationship Id="rId4" Type="http://schemas.openxmlformats.org/officeDocument/2006/relationships/image" Target="../media/image95.png"/><Relationship Id="rId5" Type="http://schemas.openxmlformats.org/officeDocument/2006/relationships/image" Target="../media/image9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101.png"/><Relationship Id="rId4" Type="http://schemas.openxmlformats.org/officeDocument/2006/relationships/hyperlink" Target="https://foursquare.com/" TargetMode="External"/><Relationship Id="rId5" Type="http://schemas.openxmlformats.org/officeDocument/2006/relationships/image" Target="../media/image10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0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39.png"/><Relationship Id="rId5" Type="http://schemas.openxmlformats.org/officeDocument/2006/relationships/image" Target="../media/image32.png"/><Relationship Id="rId6" Type="http://schemas.openxmlformats.org/officeDocument/2006/relationships/image" Target="../media/image30.png"/><Relationship Id="rId7" Type="http://schemas.openxmlformats.org/officeDocument/2006/relationships/image" Target="../media/image34.png"/><Relationship Id="rId8" Type="http://schemas.openxmlformats.org/officeDocument/2006/relationships/image" Target="../media/image29.png"/><Relationship Id="rId10"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53.png"/><Relationship Id="rId6"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92"/>
          <p:cNvSpPr txBox="1"/>
          <p:nvPr>
            <p:ph type="title"/>
          </p:nvPr>
        </p:nvSpPr>
        <p:spPr>
          <a:xfrm>
            <a:off x="705000" y="1763480"/>
            <a:ext cx="8520600" cy="5862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3500"/>
              <a:buNone/>
            </a:pPr>
            <a:r>
              <a:rPr i="1" lang="en" sz="2800"/>
              <a:t>Introduction to Cloud</a:t>
            </a:r>
            <a:endParaRPr sz="2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0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Processing Data On Cloud</a:t>
            </a:r>
            <a:endParaRPr sz="1800">
              <a:solidFill>
                <a:srgbClr val="000000"/>
              </a:solidFill>
            </a:endParaRPr>
          </a:p>
        </p:txBody>
      </p:sp>
      <p:sp>
        <p:nvSpPr>
          <p:cNvPr id="685" name="Google Shape;685;p101"/>
          <p:cNvSpPr/>
          <p:nvPr/>
        </p:nvSpPr>
        <p:spPr>
          <a:xfrm>
            <a:off x="613703" y="1208675"/>
            <a:ext cx="3123600" cy="1623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6" name="Google Shape;686;p101"/>
          <p:cNvPicPr preferRelativeResize="0"/>
          <p:nvPr/>
        </p:nvPicPr>
        <p:blipFill rotWithShape="1">
          <a:blip r:embed="rId4">
            <a:alphaModFix/>
          </a:blip>
          <a:srcRect b="0" l="0" r="0" t="0"/>
          <a:stretch/>
        </p:blipFill>
        <p:spPr>
          <a:xfrm>
            <a:off x="2517564" y="2681393"/>
            <a:ext cx="362949" cy="314127"/>
          </a:xfrm>
          <a:prstGeom prst="rect">
            <a:avLst/>
          </a:prstGeom>
          <a:noFill/>
          <a:ln>
            <a:noFill/>
          </a:ln>
        </p:spPr>
      </p:pic>
      <p:pic>
        <p:nvPicPr>
          <p:cNvPr id="687" name="Google Shape;687;p101"/>
          <p:cNvPicPr preferRelativeResize="0"/>
          <p:nvPr/>
        </p:nvPicPr>
        <p:blipFill rotWithShape="1">
          <a:blip r:embed="rId4">
            <a:alphaModFix/>
          </a:blip>
          <a:srcRect b="0" l="0" r="0" t="0"/>
          <a:stretch/>
        </p:blipFill>
        <p:spPr>
          <a:xfrm>
            <a:off x="2880512" y="2681393"/>
            <a:ext cx="362949" cy="314127"/>
          </a:xfrm>
          <a:prstGeom prst="rect">
            <a:avLst/>
          </a:prstGeom>
          <a:noFill/>
          <a:ln>
            <a:noFill/>
          </a:ln>
        </p:spPr>
      </p:pic>
      <p:pic>
        <p:nvPicPr>
          <p:cNvPr id="688" name="Google Shape;688;p101"/>
          <p:cNvPicPr preferRelativeResize="0"/>
          <p:nvPr/>
        </p:nvPicPr>
        <p:blipFill rotWithShape="1">
          <a:blip r:embed="rId4">
            <a:alphaModFix/>
          </a:blip>
          <a:srcRect b="0" l="0" r="0" t="0"/>
          <a:stretch/>
        </p:blipFill>
        <p:spPr>
          <a:xfrm>
            <a:off x="3243459" y="2681393"/>
            <a:ext cx="362949" cy="314127"/>
          </a:xfrm>
          <a:prstGeom prst="rect">
            <a:avLst/>
          </a:prstGeom>
          <a:noFill/>
          <a:ln>
            <a:noFill/>
          </a:ln>
        </p:spPr>
      </p:pic>
      <p:pic>
        <p:nvPicPr>
          <p:cNvPr id="689" name="Google Shape;689;p101"/>
          <p:cNvPicPr preferRelativeResize="0"/>
          <p:nvPr/>
        </p:nvPicPr>
        <p:blipFill rotWithShape="1">
          <a:blip r:embed="rId4">
            <a:alphaModFix/>
          </a:blip>
          <a:srcRect b="0" l="0" r="0" t="0"/>
          <a:stretch/>
        </p:blipFill>
        <p:spPr>
          <a:xfrm>
            <a:off x="2676162" y="2778885"/>
            <a:ext cx="362949" cy="314127"/>
          </a:xfrm>
          <a:prstGeom prst="rect">
            <a:avLst/>
          </a:prstGeom>
          <a:noFill/>
          <a:ln>
            <a:noFill/>
          </a:ln>
        </p:spPr>
      </p:pic>
      <p:pic>
        <p:nvPicPr>
          <p:cNvPr id="690" name="Google Shape;690;p101"/>
          <p:cNvPicPr preferRelativeResize="0"/>
          <p:nvPr/>
        </p:nvPicPr>
        <p:blipFill rotWithShape="1">
          <a:blip r:embed="rId4">
            <a:alphaModFix/>
          </a:blip>
          <a:srcRect b="0" l="0" r="0" t="0"/>
          <a:stretch/>
        </p:blipFill>
        <p:spPr>
          <a:xfrm>
            <a:off x="3039110" y="2778885"/>
            <a:ext cx="362949" cy="314127"/>
          </a:xfrm>
          <a:prstGeom prst="rect">
            <a:avLst/>
          </a:prstGeom>
          <a:noFill/>
          <a:ln>
            <a:noFill/>
          </a:ln>
        </p:spPr>
      </p:pic>
      <p:pic>
        <p:nvPicPr>
          <p:cNvPr id="691" name="Google Shape;691;p101"/>
          <p:cNvPicPr preferRelativeResize="0"/>
          <p:nvPr/>
        </p:nvPicPr>
        <p:blipFill rotWithShape="1">
          <a:blip r:embed="rId4">
            <a:alphaModFix/>
          </a:blip>
          <a:srcRect b="0" l="0" r="0" t="0"/>
          <a:stretch/>
        </p:blipFill>
        <p:spPr>
          <a:xfrm>
            <a:off x="2880512" y="2884691"/>
            <a:ext cx="362949" cy="314127"/>
          </a:xfrm>
          <a:prstGeom prst="rect">
            <a:avLst/>
          </a:prstGeom>
          <a:noFill/>
          <a:ln>
            <a:noFill/>
          </a:ln>
        </p:spPr>
      </p:pic>
      <p:pic>
        <p:nvPicPr>
          <p:cNvPr id="692" name="Google Shape;692;p101"/>
          <p:cNvPicPr preferRelativeResize="0"/>
          <p:nvPr/>
        </p:nvPicPr>
        <p:blipFill rotWithShape="1">
          <a:blip r:embed="rId5">
            <a:alphaModFix/>
          </a:blip>
          <a:srcRect b="0" l="0" r="0" t="0"/>
          <a:stretch/>
        </p:blipFill>
        <p:spPr>
          <a:xfrm>
            <a:off x="705541" y="2550791"/>
            <a:ext cx="349391" cy="314120"/>
          </a:xfrm>
          <a:prstGeom prst="rect">
            <a:avLst/>
          </a:prstGeom>
          <a:noFill/>
          <a:ln>
            <a:noFill/>
          </a:ln>
        </p:spPr>
      </p:pic>
      <p:pic>
        <p:nvPicPr>
          <p:cNvPr id="693" name="Google Shape;693;p101"/>
          <p:cNvPicPr preferRelativeResize="0"/>
          <p:nvPr/>
        </p:nvPicPr>
        <p:blipFill rotWithShape="1">
          <a:blip r:embed="rId5">
            <a:alphaModFix/>
          </a:blip>
          <a:srcRect b="0" l="0" r="0" t="0"/>
          <a:stretch/>
        </p:blipFill>
        <p:spPr>
          <a:xfrm>
            <a:off x="985919" y="2550791"/>
            <a:ext cx="349391" cy="314120"/>
          </a:xfrm>
          <a:prstGeom prst="rect">
            <a:avLst/>
          </a:prstGeom>
          <a:noFill/>
          <a:ln>
            <a:noFill/>
          </a:ln>
        </p:spPr>
      </p:pic>
      <p:pic>
        <p:nvPicPr>
          <p:cNvPr id="694" name="Google Shape;694;p101"/>
          <p:cNvPicPr preferRelativeResize="0"/>
          <p:nvPr/>
        </p:nvPicPr>
        <p:blipFill rotWithShape="1">
          <a:blip r:embed="rId5">
            <a:alphaModFix/>
          </a:blip>
          <a:srcRect b="0" l="0" r="0" t="0"/>
          <a:stretch/>
        </p:blipFill>
        <p:spPr>
          <a:xfrm>
            <a:off x="1265466" y="2550791"/>
            <a:ext cx="349391" cy="314120"/>
          </a:xfrm>
          <a:prstGeom prst="rect">
            <a:avLst/>
          </a:prstGeom>
          <a:noFill/>
          <a:ln>
            <a:noFill/>
          </a:ln>
        </p:spPr>
      </p:pic>
      <p:pic>
        <p:nvPicPr>
          <p:cNvPr id="695" name="Google Shape;695;p101"/>
          <p:cNvPicPr preferRelativeResize="0"/>
          <p:nvPr/>
        </p:nvPicPr>
        <p:blipFill rotWithShape="1">
          <a:blip r:embed="rId5">
            <a:alphaModFix/>
          </a:blip>
          <a:srcRect b="0" l="0" r="0" t="0"/>
          <a:stretch/>
        </p:blipFill>
        <p:spPr>
          <a:xfrm>
            <a:off x="705954" y="2812008"/>
            <a:ext cx="349391" cy="314120"/>
          </a:xfrm>
          <a:prstGeom prst="rect">
            <a:avLst/>
          </a:prstGeom>
          <a:noFill/>
          <a:ln>
            <a:noFill/>
          </a:ln>
        </p:spPr>
      </p:pic>
      <p:pic>
        <p:nvPicPr>
          <p:cNvPr id="696" name="Google Shape;696;p101"/>
          <p:cNvPicPr preferRelativeResize="0"/>
          <p:nvPr/>
        </p:nvPicPr>
        <p:blipFill rotWithShape="1">
          <a:blip r:embed="rId5">
            <a:alphaModFix/>
          </a:blip>
          <a:srcRect b="0" l="0" r="0" t="0"/>
          <a:stretch/>
        </p:blipFill>
        <p:spPr>
          <a:xfrm>
            <a:off x="986332" y="2812008"/>
            <a:ext cx="349391" cy="314120"/>
          </a:xfrm>
          <a:prstGeom prst="rect">
            <a:avLst/>
          </a:prstGeom>
          <a:noFill/>
          <a:ln>
            <a:noFill/>
          </a:ln>
        </p:spPr>
      </p:pic>
      <p:pic>
        <p:nvPicPr>
          <p:cNvPr id="697" name="Google Shape;697;p101"/>
          <p:cNvPicPr preferRelativeResize="0"/>
          <p:nvPr/>
        </p:nvPicPr>
        <p:blipFill rotWithShape="1">
          <a:blip r:embed="rId5">
            <a:alphaModFix/>
          </a:blip>
          <a:srcRect b="0" l="0" r="0" t="0"/>
          <a:stretch/>
        </p:blipFill>
        <p:spPr>
          <a:xfrm>
            <a:off x="1265879" y="2812008"/>
            <a:ext cx="349391" cy="314120"/>
          </a:xfrm>
          <a:prstGeom prst="rect">
            <a:avLst/>
          </a:prstGeom>
          <a:noFill/>
          <a:ln>
            <a:noFill/>
          </a:ln>
        </p:spPr>
      </p:pic>
      <p:sp>
        <p:nvSpPr>
          <p:cNvPr id="698" name="Google Shape;698;p101"/>
          <p:cNvSpPr txBox="1"/>
          <p:nvPr/>
        </p:nvSpPr>
        <p:spPr>
          <a:xfrm>
            <a:off x="721076" y="3236075"/>
            <a:ext cx="879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rgbClr val="666666"/>
                </a:solidFill>
                <a:latin typeface="Montserrat"/>
                <a:ea typeface="Montserrat"/>
                <a:cs typeface="Montserrat"/>
                <a:sym typeface="Montserrat"/>
              </a:rPr>
              <a:t>Compute</a:t>
            </a:r>
            <a:endParaRPr b="1" i="1" sz="1000" u="none" cap="none" strike="noStrike">
              <a:solidFill>
                <a:srgbClr val="666666"/>
              </a:solidFill>
              <a:latin typeface="Montserrat"/>
              <a:ea typeface="Montserrat"/>
              <a:cs typeface="Montserrat"/>
              <a:sym typeface="Montserrat"/>
            </a:endParaRPr>
          </a:p>
        </p:txBody>
      </p:sp>
      <p:sp>
        <p:nvSpPr>
          <p:cNvPr id="699" name="Google Shape;699;p101"/>
          <p:cNvSpPr txBox="1"/>
          <p:nvPr/>
        </p:nvSpPr>
        <p:spPr>
          <a:xfrm>
            <a:off x="2680185" y="3236083"/>
            <a:ext cx="7635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1" lang="en" sz="1000" u="none" cap="none" strike="noStrike">
                <a:solidFill>
                  <a:srgbClr val="666666"/>
                </a:solidFill>
                <a:latin typeface="Montserrat"/>
                <a:ea typeface="Montserrat"/>
                <a:cs typeface="Montserrat"/>
                <a:sym typeface="Montserrat"/>
              </a:rPr>
              <a:t>Storage</a:t>
            </a:r>
            <a:endParaRPr b="1" i="1" sz="1000" u="none" cap="none" strike="noStrike">
              <a:solidFill>
                <a:srgbClr val="666666"/>
              </a:solidFill>
              <a:latin typeface="Montserrat"/>
              <a:ea typeface="Montserrat"/>
              <a:cs typeface="Montserrat"/>
              <a:sym typeface="Montserrat"/>
            </a:endParaRPr>
          </a:p>
        </p:txBody>
      </p:sp>
      <p:sp>
        <p:nvSpPr>
          <p:cNvPr id="700" name="Google Shape;700;p101"/>
          <p:cNvSpPr txBox="1"/>
          <p:nvPr/>
        </p:nvSpPr>
        <p:spPr>
          <a:xfrm>
            <a:off x="613703" y="1208675"/>
            <a:ext cx="3123600" cy="369300"/>
          </a:xfrm>
          <a:prstGeom prst="rect">
            <a:avLst/>
          </a:prstGeom>
          <a:solidFill>
            <a:srgbClr val="666666"/>
          </a:solid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1" lang="en" sz="1200" u="none" cap="none" strike="noStrike">
                <a:solidFill>
                  <a:srgbClr val="FFFFFF"/>
                </a:solidFill>
                <a:latin typeface="Montserrat"/>
                <a:ea typeface="Montserrat"/>
                <a:cs typeface="Montserrat"/>
                <a:sym typeface="Montserrat"/>
              </a:rPr>
              <a:t>On-Prem System</a:t>
            </a:r>
            <a:endParaRPr b="1" i="1" sz="1200" u="none" cap="none" strike="noStrike">
              <a:solidFill>
                <a:srgbClr val="FFFFFF"/>
              </a:solidFill>
              <a:latin typeface="Montserrat"/>
              <a:ea typeface="Montserrat"/>
              <a:cs typeface="Montserrat"/>
              <a:sym typeface="Montserrat"/>
            </a:endParaRPr>
          </a:p>
        </p:txBody>
      </p:sp>
      <p:pic>
        <p:nvPicPr>
          <p:cNvPr id="701" name="Google Shape;701;p101"/>
          <p:cNvPicPr preferRelativeResize="0"/>
          <p:nvPr/>
        </p:nvPicPr>
        <p:blipFill rotWithShape="1">
          <a:blip r:embed="rId6">
            <a:alphaModFix/>
          </a:blip>
          <a:srcRect b="0" l="0" r="0" t="0"/>
          <a:stretch/>
        </p:blipFill>
        <p:spPr>
          <a:xfrm>
            <a:off x="1575695" y="1815653"/>
            <a:ext cx="362948" cy="372242"/>
          </a:xfrm>
          <a:prstGeom prst="rect">
            <a:avLst/>
          </a:prstGeom>
          <a:noFill/>
          <a:ln>
            <a:noFill/>
          </a:ln>
        </p:spPr>
      </p:pic>
      <p:pic>
        <p:nvPicPr>
          <p:cNvPr id="702" name="Google Shape;702;p101"/>
          <p:cNvPicPr preferRelativeResize="0"/>
          <p:nvPr/>
        </p:nvPicPr>
        <p:blipFill rotWithShape="1">
          <a:blip r:embed="rId6">
            <a:alphaModFix/>
          </a:blip>
          <a:srcRect b="0" l="0" r="0" t="0"/>
          <a:stretch/>
        </p:blipFill>
        <p:spPr>
          <a:xfrm>
            <a:off x="1994091" y="1827959"/>
            <a:ext cx="362948" cy="372242"/>
          </a:xfrm>
          <a:prstGeom prst="rect">
            <a:avLst/>
          </a:prstGeom>
          <a:noFill/>
          <a:ln>
            <a:noFill/>
          </a:ln>
        </p:spPr>
      </p:pic>
      <p:pic>
        <p:nvPicPr>
          <p:cNvPr id="703" name="Google Shape;703;p101"/>
          <p:cNvPicPr preferRelativeResize="0"/>
          <p:nvPr/>
        </p:nvPicPr>
        <p:blipFill rotWithShape="1">
          <a:blip r:embed="rId6">
            <a:alphaModFix/>
          </a:blip>
          <a:srcRect b="0" l="0" r="0" t="0"/>
          <a:stretch/>
        </p:blipFill>
        <p:spPr>
          <a:xfrm>
            <a:off x="2412488" y="1815653"/>
            <a:ext cx="362948" cy="372242"/>
          </a:xfrm>
          <a:prstGeom prst="rect">
            <a:avLst/>
          </a:prstGeom>
          <a:noFill/>
          <a:ln>
            <a:noFill/>
          </a:ln>
        </p:spPr>
      </p:pic>
      <p:sp>
        <p:nvSpPr>
          <p:cNvPr id="704" name="Google Shape;704;p101"/>
          <p:cNvSpPr txBox="1"/>
          <p:nvPr/>
        </p:nvSpPr>
        <p:spPr>
          <a:xfrm>
            <a:off x="0" y="4881000"/>
            <a:ext cx="8613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rgbClr val="666666"/>
                </a:solidFill>
                <a:latin typeface="Montserrat"/>
                <a:ea typeface="Montserrat"/>
                <a:cs typeface="Montserrat"/>
                <a:sym typeface="Montserrat"/>
              </a:rPr>
              <a:t>For better performance, we can either increase the number of devices or we can increase the no. of CPUs &amp; Storage</a:t>
            </a:r>
            <a:endParaRPr b="1" i="1" sz="1000" u="none" cap="none" strike="noStrike">
              <a:solidFill>
                <a:srgbClr val="666666"/>
              </a:solidFill>
              <a:latin typeface="Montserrat"/>
              <a:ea typeface="Montserrat"/>
              <a:cs typeface="Montserrat"/>
              <a:sym typeface="Montserrat"/>
            </a:endParaRPr>
          </a:p>
        </p:txBody>
      </p:sp>
      <p:sp>
        <p:nvSpPr>
          <p:cNvPr id="705" name="Google Shape;705;p101"/>
          <p:cNvSpPr/>
          <p:nvPr/>
        </p:nvSpPr>
        <p:spPr>
          <a:xfrm>
            <a:off x="4660325" y="1190275"/>
            <a:ext cx="4206600" cy="35595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01"/>
          <p:cNvSpPr txBox="1"/>
          <p:nvPr/>
        </p:nvSpPr>
        <p:spPr>
          <a:xfrm>
            <a:off x="4660325" y="1190275"/>
            <a:ext cx="4206600" cy="369300"/>
          </a:xfrm>
          <a:prstGeom prst="rect">
            <a:avLst/>
          </a:prstGeom>
          <a:solidFill>
            <a:srgbClr val="666666"/>
          </a:solid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1" lang="en" sz="1200" u="none" cap="none" strike="noStrike">
                <a:solidFill>
                  <a:srgbClr val="FFFFFF"/>
                </a:solidFill>
                <a:latin typeface="Montserrat"/>
                <a:ea typeface="Montserrat"/>
                <a:cs typeface="Montserrat"/>
                <a:sym typeface="Montserrat"/>
              </a:rPr>
              <a:t>Cloud System</a:t>
            </a:r>
            <a:endParaRPr b="1" i="1" sz="1200" u="none" cap="none" strike="noStrike">
              <a:solidFill>
                <a:srgbClr val="FFFFFF"/>
              </a:solidFill>
              <a:latin typeface="Montserrat"/>
              <a:ea typeface="Montserrat"/>
              <a:cs typeface="Montserrat"/>
              <a:sym typeface="Montserrat"/>
            </a:endParaRPr>
          </a:p>
        </p:txBody>
      </p:sp>
      <p:sp>
        <p:nvSpPr>
          <p:cNvPr id="707" name="Google Shape;707;p101"/>
          <p:cNvSpPr/>
          <p:nvPr/>
        </p:nvSpPr>
        <p:spPr>
          <a:xfrm>
            <a:off x="5002350" y="1869250"/>
            <a:ext cx="3705600" cy="2702100"/>
          </a:xfrm>
          <a:prstGeom prst="rect">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8" name="Google Shape;708;p101"/>
          <p:cNvPicPr preferRelativeResize="0"/>
          <p:nvPr/>
        </p:nvPicPr>
        <p:blipFill rotWithShape="1">
          <a:blip r:embed="rId7">
            <a:alphaModFix/>
          </a:blip>
          <a:srcRect b="0" l="0" r="0" t="0"/>
          <a:stretch/>
        </p:blipFill>
        <p:spPr>
          <a:xfrm>
            <a:off x="4729151" y="1654168"/>
            <a:ext cx="1007763" cy="1172182"/>
          </a:xfrm>
          <a:prstGeom prst="rect">
            <a:avLst/>
          </a:prstGeom>
          <a:noFill/>
          <a:ln>
            <a:noFill/>
          </a:ln>
        </p:spPr>
      </p:pic>
      <p:pic>
        <p:nvPicPr>
          <p:cNvPr id="709" name="Google Shape;709;p101"/>
          <p:cNvPicPr preferRelativeResize="0"/>
          <p:nvPr/>
        </p:nvPicPr>
        <p:blipFill rotWithShape="1">
          <a:blip r:embed="rId8">
            <a:alphaModFix/>
          </a:blip>
          <a:srcRect b="0" l="0" r="0" t="0"/>
          <a:stretch/>
        </p:blipFill>
        <p:spPr>
          <a:xfrm>
            <a:off x="5294038" y="3717451"/>
            <a:ext cx="679926" cy="679926"/>
          </a:xfrm>
          <a:prstGeom prst="rect">
            <a:avLst/>
          </a:prstGeom>
          <a:noFill/>
          <a:ln>
            <a:noFill/>
          </a:ln>
        </p:spPr>
      </p:pic>
      <p:pic>
        <p:nvPicPr>
          <p:cNvPr id="710" name="Google Shape;710;p101"/>
          <p:cNvPicPr preferRelativeResize="0"/>
          <p:nvPr/>
        </p:nvPicPr>
        <p:blipFill rotWithShape="1">
          <a:blip r:embed="rId8">
            <a:alphaModFix/>
          </a:blip>
          <a:srcRect b="0" l="0" r="0" t="0"/>
          <a:stretch/>
        </p:blipFill>
        <p:spPr>
          <a:xfrm>
            <a:off x="6108138" y="3717451"/>
            <a:ext cx="679926" cy="679926"/>
          </a:xfrm>
          <a:prstGeom prst="rect">
            <a:avLst/>
          </a:prstGeom>
          <a:noFill/>
          <a:ln>
            <a:noFill/>
          </a:ln>
        </p:spPr>
      </p:pic>
      <p:pic>
        <p:nvPicPr>
          <p:cNvPr id="711" name="Google Shape;711;p101"/>
          <p:cNvPicPr preferRelativeResize="0"/>
          <p:nvPr/>
        </p:nvPicPr>
        <p:blipFill rotWithShape="1">
          <a:blip r:embed="rId8">
            <a:alphaModFix/>
          </a:blip>
          <a:srcRect b="0" l="0" r="0" t="0"/>
          <a:stretch/>
        </p:blipFill>
        <p:spPr>
          <a:xfrm>
            <a:off x="6922238" y="3717451"/>
            <a:ext cx="679926" cy="679926"/>
          </a:xfrm>
          <a:prstGeom prst="rect">
            <a:avLst/>
          </a:prstGeom>
          <a:noFill/>
          <a:ln>
            <a:noFill/>
          </a:ln>
        </p:spPr>
      </p:pic>
      <p:pic>
        <p:nvPicPr>
          <p:cNvPr id="712" name="Google Shape;712;p101"/>
          <p:cNvPicPr preferRelativeResize="0"/>
          <p:nvPr/>
        </p:nvPicPr>
        <p:blipFill rotWithShape="1">
          <a:blip r:embed="rId8">
            <a:alphaModFix/>
          </a:blip>
          <a:srcRect b="0" l="0" r="0" t="0"/>
          <a:stretch/>
        </p:blipFill>
        <p:spPr>
          <a:xfrm>
            <a:off x="7736338" y="3717451"/>
            <a:ext cx="679926" cy="679926"/>
          </a:xfrm>
          <a:prstGeom prst="rect">
            <a:avLst/>
          </a:prstGeom>
          <a:noFill/>
          <a:ln>
            <a:noFill/>
          </a:ln>
        </p:spPr>
      </p:pic>
      <p:pic>
        <p:nvPicPr>
          <p:cNvPr id="713" name="Google Shape;713;p101"/>
          <p:cNvPicPr preferRelativeResize="0"/>
          <p:nvPr/>
        </p:nvPicPr>
        <p:blipFill rotWithShape="1">
          <a:blip r:embed="rId9">
            <a:alphaModFix/>
          </a:blip>
          <a:srcRect b="0" l="0" r="0" t="0"/>
          <a:stretch/>
        </p:blipFill>
        <p:spPr>
          <a:xfrm>
            <a:off x="6423650" y="2498501"/>
            <a:ext cx="679926" cy="679926"/>
          </a:xfrm>
          <a:prstGeom prst="rect">
            <a:avLst/>
          </a:prstGeom>
          <a:noFill/>
          <a:ln>
            <a:noFill/>
          </a:ln>
        </p:spPr>
      </p:pic>
      <p:cxnSp>
        <p:nvCxnSpPr>
          <p:cNvPr id="714" name="Google Shape;714;p101"/>
          <p:cNvCxnSpPr>
            <a:stCxn id="713" idx="2"/>
            <a:endCxn id="709" idx="0"/>
          </p:cNvCxnSpPr>
          <p:nvPr/>
        </p:nvCxnSpPr>
        <p:spPr>
          <a:xfrm flipH="1">
            <a:off x="5634113" y="3178427"/>
            <a:ext cx="1129500" cy="539100"/>
          </a:xfrm>
          <a:prstGeom prst="straightConnector1">
            <a:avLst/>
          </a:prstGeom>
          <a:noFill/>
          <a:ln cap="flat" cmpd="sng" w="9525">
            <a:solidFill>
              <a:schemeClr val="dk2"/>
            </a:solidFill>
            <a:prstDash val="solid"/>
            <a:round/>
            <a:headEnd len="med" w="med" type="stealth"/>
            <a:tailEnd len="med" w="med" type="stealth"/>
          </a:ln>
        </p:spPr>
      </p:cxnSp>
      <p:cxnSp>
        <p:nvCxnSpPr>
          <p:cNvPr id="715" name="Google Shape;715;p101"/>
          <p:cNvCxnSpPr>
            <a:stCxn id="713" idx="2"/>
            <a:endCxn id="710" idx="0"/>
          </p:cNvCxnSpPr>
          <p:nvPr/>
        </p:nvCxnSpPr>
        <p:spPr>
          <a:xfrm flipH="1">
            <a:off x="6448013" y="3178427"/>
            <a:ext cx="315600" cy="539100"/>
          </a:xfrm>
          <a:prstGeom prst="straightConnector1">
            <a:avLst/>
          </a:prstGeom>
          <a:noFill/>
          <a:ln cap="flat" cmpd="sng" w="9525">
            <a:solidFill>
              <a:schemeClr val="dk2"/>
            </a:solidFill>
            <a:prstDash val="solid"/>
            <a:round/>
            <a:headEnd len="med" w="med" type="stealth"/>
            <a:tailEnd len="med" w="med" type="stealth"/>
          </a:ln>
        </p:spPr>
      </p:cxnSp>
      <p:cxnSp>
        <p:nvCxnSpPr>
          <p:cNvPr id="716" name="Google Shape;716;p101"/>
          <p:cNvCxnSpPr>
            <a:stCxn id="713" idx="2"/>
            <a:endCxn id="711" idx="0"/>
          </p:cNvCxnSpPr>
          <p:nvPr/>
        </p:nvCxnSpPr>
        <p:spPr>
          <a:xfrm>
            <a:off x="6763613" y="3178427"/>
            <a:ext cx="498600" cy="539100"/>
          </a:xfrm>
          <a:prstGeom prst="straightConnector1">
            <a:avLst/>
          </a:prstGeom>
          <a:noFill/>
          <a:ln cap="flat" cmpd="sng" w="9525">
            <a:solidFill>
              <a:schemeClr val="dk2"/>
            </a:solidFill>
            <a:prstDash val="solid"/>
            <a:round/>
            <a:headEnd len="med" w="med" type="stealth"/>
            <a:tailEnd len="med" w="med" type="stealth"/>
          </a:ln>
        </p:spPr>
      </p:cxnSp>
      <p:cxnSp>
        <p:nvCxnSpPr>
          <p:cNvPr id="717" name="Google Shape;717;p101"/>
          <p:cNvCxnSpPr>
            <a:stCxn id="713" idx="2"/>
            <a:endCxn id="712" idx="0"/>
          </p:cNvCxnSpPr>
          <p:nvPr/>
        </p:nvCxnSpPr>
        <p:spPr>
          <a:xfrm>
            <a:off x="6763613" y="3178427"/>
            <a:ext cx="1312800" cy="539100"/>
          </a:xfrm>
          <a:prstGeom prst="straightConnector1">
            <a:avLst/>
          </a:prstGeom>
          <a:noFill/>
          <a:ln cap="flat" cmpd="sng" w="9525">
            <a:solidFill>
              <a:schemeClr val="dk2"/>
            </a:solidFill>
            <a:prstDash val="solid"/>
            <a:round/>
            <a:headEnd len="med" w="med" type="stealth"/>
            <a:tailEnd len="med" w="med" type="stealth"/>
          </a:ln>
        </p:spPr>
      </p:cxnSp>
      <p:cxnSp>
        <p:nvCxnSpPr>
          <p:cNvPr id="718" name="Google Shape;718;p101"/>
          <p:cNvCxnSpPr>
            <a:stCxn id="685" idx="3"/>
          </p:cNvCxnSpPr>
          <p:nvPr/>
        </p:nvCxnSpPr>
        <p:spPr>
          <a:xfrm>
            <a:off x="3737303" y="2020175"/>
            <a:ext cx="903300" cy="300"/>
          </a:xfrm>
          <a:prstGeom prst="straightConnector1">
            <a:avLst/>
          </a:prstGeom>
          <a:noFill/>
          <a:ln cap="flat" cmpd="sng" w="19050">
            <a:solidFill>
              <a:schemeClr val="accent1"/>
            </a:solidFill>
            <a:prstDash val="solid"/>
            <a:round/>
            <a:headEnd len="sm" w="sm" type="none"/>
            <a:tailEnd len="med" w="med" type="triangle"/>
          </a:ln>
        </p:spPr>
      </p:cxnSp>
      <p:sp>
        <p:nvSpPr>
          <p:cNvPr id="719" name="Google Shape;719;p101"/>
          <p:cNvSpPr txBox="1"/>
          <p:nvPr/>
        </p:nvSpPr>
        <p:spPr>
          <a:xfrm>
            <a:off x="3817050" y="2020175"/>
            <a:ext cx="7635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1" lang="en" sz="1000" u="none" cap="none" strike="noStrike">
                <a:solidFill>
                  <a:srgbClr val="000000"/>
                </a:solidFill>
                <a:latin typeface="Montserrat"/>
                <a:ea typeface="Montserrat"/>
                <a:cs typeface="Montserrat"/>
                <a:sym typeface="Montserrat"/>
              </a:rPr>
              <a:t>Sending data using Queues in Cloud</a:t>
            </a:r>
            <a:endParaRPr b="1" i="1" sz="1000" u="none" cap="none" strike="noStrike">
              <a:solidFill>
                <a:srgbClr val="000000"/>
              </a:solidFill>
              <a:latin typeface="Montserrat"/>
              <a:ea typeface="Montserrat"/>
              <a:cs typeface="Montserrat"/>
              <a:sym typeface="Montserrat"/>
            </a:endParaRPr>
          </a:p>
        </p:txBody>
      </p:sp>
      <p:pic>
        <p:nvPicPr>
          <p:cNvPr id="720" name="Google Shape;720;p101"/>
          <p:cNvPicPr preferRelativeResize="0"/>
          <p:nvPr/>
        </p:nvPicPr>
        <p:blipFill rotWithShape="1">
          <a:blip r:embed="rId10">
            <a:alphaModFix/>
          </a:blip>
          <a:srcRect b="0" l="0" r="0" t="0"/>
          <a:stretch/>
        </p:blipFill>
        <p:spPr>
          <a:xfrm>
            <a:off x="8415114" y="2482991"/>
            <a:ext cx="679925" cy="750836"/>
          </a:xfrm>
          <a:prstGeom prst="rect">
            <a:avLst/>
          </a:prstGeom>
          <a:noFill/>
          <a:ln>
            <a:noFill/>
          </a:ln>
        </p:spPr>
      </p:pic>
      <p:cxnSp>
        <p:nvCxnSpPr>
          <p:cNvPr id="721" name="Google Shape;721;p101"/>
          <p:cNvCxnSpPr>
            <a:stCxn id="713" idx="3"/>
            <a:endCxn id="720" idx="1"/>
          </p:cNvCxnSpPr>
          <p:nvPr/>
        </p:nvCxnSpPr>
        <p:spPr>
          <a:xfrm>
            <a:off x="7103576" y="2838464"/>
            <a:ext cx="1311600" cy="19800"/>
          </a:xfrm>
          <a:prstGeom prst="straightConnector1">
            <a:avLst/>
          </a:prstGeom>
          <a:noFill/>
          <a:ln cap="flat" cmpd="sng" w="19050">
            <a:solidFill>
              <a:schemeClr val="accent5"/>
            </a:solidFill>
            <a:prstDash val="solid"/>
            <a:round/>
            <a:headEnd len="sm" w="sm"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02"/>
          <p:cNvSpPr/>
          <p:nvPr/>
        </p:nvSpPr>
        <p:spPr>
          <a:xfrm>
            <a:off x="888188" y="4225331"/>
            <a:ext cx="7367700" cy="520800"/>
          </a:xfrm>
          <a:prstGeom prst="roundRect">
            <a:avLst>
              <a:gd fmla="val 50000"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7" name="Google Shape;727;p102"/>
          <p:cNvSpPr txBox="1"/>
          <p:nvPr/>
        </p:nvSpPr>
        <p:spPr>
          <a:xfrm>
            <a:off x="1550250" y="4291819"/>
            <a:ext cx="6043500" cy="387900"/>
          </a:xfrm>
          <a:prstGeom prst="rect">
            <a:avLst/>
          </a:prstGeom>
          <a:noFill/>
          <a:ln>
            <a:noFill/>
          </a:ln>
        </p:spPr>
        <p:txBody>
          <a:bodyPr anchorCtr="0" anchor="t" bIns="68575" lIns="68575" spcFirstLastPara="1" rIns="68575" wrap="square" tIns="68575">
            <a:spAutoFit/>
          </a:bodyPr>
          <a:lstStyle/>
          <a:p>
            <a:pPr indent="0" lvl="0" marL="0" marR="0" rtl="0" algn="ctr">
              <a:lnSpc>
                <a:spcPct val="90000"/>
              </a:lnSpc>
              <a:spcBef>
                <a:spcPts val="0"/>
              </a:spcBef>
              <a:spcAft>
                <a:spcPts val="0"/>
              </a:spcAft>
              <a:buClr>
                <a:srgbClr val="000000"/>
              </a:buClr>
              <a:buSzPts val="1800"/>
              <a:buFont typeface="Arial"/>
              <a:buNone/>
            </a:pPr>
            <a:r>
              <a:rPr b="1" lang="en" sz="1800">
                <a:solidFill>
                  <a:schemeClr val="dk1"/>
                </a:solidFill>
                <a:latin typeface="Century Gothic"/>
                <a:ea typeface="Century Gothic"/>
                <a:cs typeface="Century Gothic"/>
                <a:sym typeface="Century Gothic"/>
              </a:rPr>
              <a:t>What is</a:t>
            </a:r>
            <a:r>
              <a:rPr b="1" i="0" lang="en" sz="1800" u="none" cap="none" strike="noStrike">
                <a:solidFill>
                  <a:schemeClr val="dk1"/>
                </a:solidFill>
                <a:latin typeface="Century Gothic"/>
                <a:ea typeface="Century Gothic"/>
                <a:cs typeface="Century Gothic"/>
                <a:sym typeface="Century Gothic"/>
              </a:rPr>
              <a:t> Cloud Computing?</a:t>
            </a:r>
            <a:endParaRPr b="1" i="0" sz="1800" u="none" cap="none" strike="noStrike">
              <a:solidFill>
                <a:schemeClr val="dk1"/>
              </a:solidFill>
              <a:latin typeface="Century Gothic"/>
              <a:ea typeface="Century Gothic"/>
              <a:cs typeface="Century Gothic"/>
              <a:sym typeface="Century Gothic"/>
            </a:endParaRPr>
          </a:p>
        </p:txBody>
      </p:sp>
      <p:pic>
        <p:nvPicPr>
          <p:cNvPr id="728" name="Google Shape;728;p102"/>
          <p:cNvPicPr preferRelativeResize="0"/>
          <p:nvPr/>
        </p:nvPicPr>
        <p:blipFill rotWithShape="1">
          <a:blip r:embed="rId3">
            <a:alphaModFix/>
          </a:blip>
          <a:srcRect b="0" l="0" r="0" t="0"/>
          <a:stretch/>
        </p:blipFill>
        <p:spPr>
          <a:xfrm>
            <a:off x="3377663" y="1085494"/>
            <a:ext cx="2142543" cy="31398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0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What is Cloud Computing?</a:t>
            </a:r>
            <a:endParaRPr sz="1800">
              <a:solidFill>
                <a:srgbClr val="000000"/>
              </a:solidFill>
            </a:endParaRPr>
          </a:p>
        </p:txBody>
      </p:sp>
      <p:sp>
        <p:nvSpPr>
          <p:cNvPr id="734" name="Google Shape;734;p103"/>
          <p:cNvSpPr/>
          <p:nvPr/>
        </p:nvSpPr>
        <p:spPr>
          <a:xfrm>
            <a:off x="740925" y="1412644"/>
            <a:ext cx="7662300" cy="1122900"/>
          </a:xfrm>
          <a:prstGeom prst="roundRect">
            <a:avLst>
              <a:gd fmla="val 50000"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5" name="Google Shape;735;p103"/>
          <p:cNvSpPr txBox="1"/>
          <p:nvPr/>
        </p:nvSpPr>
        <p:spPr>
          <a:xfrm>
            <a:off x="888300" y="1558556"/>
            <a:ext cx="7367400" cy="831300"/>
          </a:xfrm>
          <a:prstGeom prst="rect">
            <a:avLst/>
          </a:prstGeom>
          <a:noFill/>
          <a:ln>
            <a:noFill/>
          </a:ln>
        </p:spPr>
        <p:txBody>
          <a:bodyPr anchorCtr="0" anchor="t" bIns="68575" lIns="68575" spcFirstLastPara="1" rIns="68575" wrap="square" tIns="68575">
            <a:spAutoFit/>
          </a:bodyPr>
          <a:lstStyle/>
          <a:p>
            <a:pPr indent="0" lvl="0" marL="0" marR="0" rtl="0" algn="ctr">
              <a:lnSpc>
                <a:spcPct val="200000"/>
              </a:lnSpc>
              <a:spcBef>
                <a:spcPts val="0"/>
              </a:spcBef>
              <a:spcAft>
                <a:spcPts val="0"/>
              </a:spcAft>
              <a:buClr>
                <a:srgbClr val="000000"/>
              </a:buClr>
              <a:buSzPts val="900"/>
              <a:buFont typeface="Arial"/>
              <a:buNone/>
            </a:pPr>
            <a:r>
              <a:rPr i="1" lang="en" sz="900" u="none" cap="none" strike="noStrike">
                <a:latin typeface="Century Gothic"/>
                <a:ea typeface="Century Gothic"/>
                <a:cs typeface="Century Gothic"/>
                <a:sym typeface="Century Gothic"/>
              </a:rPr>
              <a:t>Cloud computing refers to the on-demand availability of computer system resources, particularly data storage and computational power, without the user having to manage them directly. Functions in large clouds are frequently dispersed across numerous locations, each of which is a data centre.</a:t>
            </a:r>
            <a:endParaRPr i="1" sz="900" u="none" cap="none" strike="noStrike">
              <a:latin typeface="Century Gothic"/>
              <a:ea typeface="Century Gothic"/>
              <a:cs typeface="Century Gothic"/>
              <a:sym typeface="Century Gothic"/>
            </a:endParaRPr>
          </a:p>
        </p:txBody>
      </p:sp>
      <p:pic>
        <p:nvPicPr>
          <p:cNvPr id="736" name="Google Shape;736;p103"/>
          <p:cNvPicPr preferRelativeResize="0"/>
          <p:nvPr/>
        </p:nvPicPr>
        <p:blipFill>
          <a:blip r:embed="rId3">
            <a:alphaModFix/>
          </a:blip>
          <a:stretch>
            <a:fillRect/>
          </a:stretch>
        </p:blipFill>
        <p:spPr>
          <a:xfrm>
            <a:off x="3227363" y="2718975"/>
            <a:ext cx="2689275" cy="1984219"/>
          </a:xfrm>
          <a:prstGeom prst="rect">
            <a:avLst/>
          </a:prstGeom>
          <a:noFill/>
          <a:ln>
            <a:noFill/>
          </a:ln>
        </p:spPr>
      </p:pic>
      <p:sp>
        <p:nvSpPr>
          <p:cNvPr id="737" name="Google Shape;737;p103"/>
          <p:cNvSpPr txBox="1"/>
          <p:nvPr/>
        </p:nvSpPr>
        <p:spPr>
          <a:xfrm>
            <a:off x="8356238" y="4901213"/>
            <a:ext cx="883800" cy="231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i="1" lang="en" sz="600">
                <a:solidFill>
                  <a:srgbClr val="999999"/>
                </a:solidFill>
                <a:latin typeface="Century Gothic"/>
                <a:ea typeface="Century Gothic"/>
                <a:cs typeface="Century Gothic"/>
                <a:sym typeface="Century Gothic"/>
              </a:rPr>
              <a:t>Source: Atlassian</a:t>
            </a:r>
            <a:endParaRPr b="1" i="1" sz="600">
              <a:solidFill>
                <a:srgbClr val="999999"/>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What is Cloud Computing?</a:t>
            </a:r>
            <a:endParaRPr sz="1800">
              <a:solidFill>
                <a:srgbClr val="000000"/>
              </a:solidFill>
            </a:endParaRPr>
          </a:p>
        </p:txBody>
      </p:sp>
      <p:sp>
        <p:nvSpPr>
          <p:cNvPr id="743" name="Google Shape;743;p104"/>
          <p:cNvSpPr/>
          <p:nvPr/>
        </p:nvSpPr>
        <p:spPr>
          <a:xfrm rot="5400000">
            <a:off x="3828038" y="-1591622"/>
            <a:ext cx="1488000" cy="7728900"/>
          </a:xfrm>
          <a:prstGeom prst="round2SameRect">
            <a:avLst>
              <a:gd fmla="val 45356" name="adj1"/>
              <a:gd fmla="val 50000" name="adj2"/>
            </a:avLst>
          </a:prstGeom>
          <a:solidFill>
            <a:srgbClr val="FFFFFF"/>
          </a:solidFill>
          <a:ln cap="flat" cmpd="sng" w="19050">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4" name="Google Shape;744;p104"/>
          <p:cNvSpPr txBox="1"/>
          <p:nvPr/>
        </p:nvSpPr>
        <p:spPr>
          <a:xfrm>
            <a:off x="982350" y="1593928"/>
            <a:ext cx="7179300" cy="1054500"/>
          </a:xfrm>
          <a:prstGeom prst="rect">
            <a:avLst/>
          </a:prstGeom>
          <a:noFill/>
          <a:ln>
            <a:noFill/>
          </a:ln>
        </p:spPr>
        <p:txBody>
          <a:bodyPr anchorCtr="0" anchor="t" bIns="68575" lIns="68575" spcFirstLastPara="1" rIns="68575" wrap="square" tIns="68575">
            <a:spAutoFit/>
          </a:bodyPr>
          <a:lstStyle/>
          <a:p>
            <a:pPr indent="0" lvl="0" marL="0" marR="0" rtl="0" algn="ctr">
              <a:lnSpc>
                <a:spcPct val="200000"/>
              </a:lnSpc>
              <a:spcBef>
                <a:spcPts val="0"/>
              </a:spcBef>
              <a:spcAft>
                <a:spcPts val="0"/>
              </a:spcAft>
              <a:buClr>
                <a:srgbClr val="000000"/>
              </a:buClr>
              <a:buSzPts val="800"/>
              <a:buFont typeface="Arial"/>
              <a:buNone/>
            </a:pPr>
            <a:r>
              <a:rPr b="1" i="1" lang="en" sz="850" u="none" cap="none" strike="noStrike">
                <a:solidFill>
                  <a:srgbClr val="980000"/>
                </a:solidFill>
                <a:highlight>
                  <a:srgbClr val="FFFFFF"/>
                </a:highlight>
                <a:latin typeface="Century Gothic"/>
                <a:ea typeface="Century Gothic"/>
                <a:cs typeface="Century Gothic"/>
                <a:sym typeface="Century Gothic"/>
              </a:rPr>
              <a:t>“ It is a style of computing where scalable and elastic IT-enabled capabilities are provided as a service to external customers using Internet technologies</a:t>
            </a:r>
            <a:r>
              <a:rPr b="1" i="1" lang="en" sz="850">
                <a:solidFill>
                  <a:srgbClr val="980000"/>
                </a:solidFill>
                <a:highlight>
                  <a:srgbClr val="FFFFFF"/>
                </a:highlight>
                <a:latin typeface="Century Gothic"/>
                <a:ea typeface="Century Gothic"/>
                <a:cs typeface="Century Gothic"/>
                <a:sym typeface="Century Gothic"/>
              </a:rPr>
              <a:t>.</a:t>
            </a:r>
            <a:r>
              <a:rPr b="1" i="1" lang="en" sz="850" u="none" cap="none" strike="noStrike">
                <a:solidFill>
                  <a:srgbClr val="980000"/>
                </a:solidFill>
                <a:highlight>
                  <a:srgbClr val="FFFFFF"/>
                </a:highlight>
                <a:latin typeface="Century Gothic"/>
                <a:ea typeface="Century Gothic"/>
                <a:cs typeface="Century Gothic"/>
                <a:sym typeface="Century Gothic"/>
              </a:rPr>
              <a:t> </a:t>
            </a:r>
            <a:r>
              <a:rPr b="1" i="1" lang="en" sz="850">
                <a:solidFill>
                  <a:srgbClr val="980000"/>
                </a:solidFill>
                <a:highlight>
                  <a:srgbClr val="FFFFFF"/>
                </a:highlight>
                <a:latin typeface="Century Gothic"/>
                <a:ea typeface="Century Gothic"/>
                <a:cs typeface="Century Gothic"/>
                <a:sym typeface="Century Gothic"/>
              </a:rPr>
              <a:t>P</a:t>
            </a:r>
            <a:r>
              <a:rPr b="1" i="1" lang="en" sz="850" u="none" cap="none" strike="noStrike">
                <a:solidFill>
                  <a:srgbClr val="980000"/>
                </a:solidFill>
                <a:highlight>
                  <a:srgbClr val="FFFFFF"/>
                </a:highlight>
                <a:latin typeface="Century Gothic"/>
                <a:ea typeface="Century Gothic"/>
                <a:cs typeface="Century Gothic"/>
                <a:sym typeface="Century Gothic"/>
              </a:rPr>
              <a:t>ublic cloud computing uses cloud computing technologies to support customers that are external to the provider’s organization. Using public cloud services generates the types of economies of scale and sharing of resources that can reduce costs and increase choices of technologies</a:t>
            </a:r>
            <a:r>
              <a:rPr b="1" i="1" lang="en" sz="850">
                <a:solidFill>
                  <a:srgbClr val="980000"/>
                </a:solidFill>
                <a:highlight>
                  <a:srgbClr val="FFFFFF"/>
                </a:highlight>
                <a:latin typeface="Century Gothic"/>
                <a:ea typeface="Century Gothic"/>
                <a:cs typeface="Century Gothic"/>
                <a:sym typeface="Century Gothic"/>
              </a:rPr>
              <a:t>.</a:t>
            </a:r>
            <a:r>
              <a:rPr b="1" i="1" lang="en" sz="850" u="none" cap="none" strike="noStrike">
                <a:solidFill>
                  <a:srgbClr val="980000"/>
                </a:solidFill>
                <a:highlight>
                  <a:srgbClr val="FFFFFF"/>
                </a:highlight>
                <a:latin typeface="Century Gothic"/>
                <a:ea typeface="Century Gothic"/>
                <a:cs typeface="Century Gothic"/>
                <a:sym typeface="Century Gothic"/>
              </a:rPr>
              <a:t>” </a:t>
            </a:r>
            <a:endParaRPr b="1" i="1" sz="850" u="none" cap="none" strike="noStrike">
              <a:solidFill>
                <a:srgbClr val="980000"/>
              </a:solidFill>
              <a:latin typeface="Century Gothic"/>
              <a:ea typeface="Century Gothic"/>
              <a:cs typeface="Century Gothic"/>
              <a:sym typeface="Century Gothic"/>
            </a:endParaRPr>
          </a:p>
        </p:txBody>
      </p:sp>
      <p:pic>
        <p:nvPicPr>
          <p:cNvPr id="745" name="Google Shape;745;p104"/>
          <p:cNvPicPr preferRelativeResize="0"/>
          <p:nvPr/>
        </p:nvPicPr>
        <p:blipFill rotWithShape="1">
          <a:blip r:embed="rId3">
            <a:alphaModFix/>
          </a:blip>
          <a:srcRect b="0" l="0" r="0" t="0"/>
          <a:stretch/>
        </p:blipFill>
        <p:spPr>
          <a:xfrm>
            <a:off x="4083847" y="2621278"/>
            <a:ext cx="911400" cy="929100"/>
          </a:xfrm>
          <a:prstGeom prst="ellipse">
            <a:avLst/>
          </a:prstGeom>
          <a:noFill/>
          <a:ln cap="flat" cmpd="sng" w="28575">
            <a:solidFill>
              <a:srgbClr val="98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0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Various types of Cloud Computing</a:t>
            </a:r>
            <a:endParaRPr sz="1800">
              <a:solidFill>
                <a:srgbClr val="000000"/>
              </a:solidFill>
            </a:endParaRPr>
          </a:p>
        </p:txBody>
      </p:sp>
      <p:sp>
        <p:nvSpPr>
          <p:cNvPr id="751" name="Google Shape;751;p105"/>
          <p:cNvSpPr/>
          <p:nvPr/>
        </p:nvSpPr>
        <p:spPr>
          <a:xfrm>
            <a:off x="1024491" y="2679825"/>
            <a:ext cx="1366800" cy="1346100"/>
          </a:xfrm>
          <a:prstGeom prst="ellipse">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2" name="Google Shape;752;p105"/>
          <p:cNvSpPr/>
          <p:nvPr/>
        </p:nvSpPr>
        <p:spPr>
          <a:xfrm>
            <a:off x="1132388" y="2784338"/>
            <a:ext cx="1150800" cy="11370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3" name="Google Shape;753;p105"/>
          <p:cNvSpPr/>
          <p:nvPr/>
        </p:nvSpPr>
        <p:spPr>
          <a:xfrm>
            <a:off x="3888666" y="2679825"/>
            <a:ext cx="1366800" cy="1346100"/>
          </a:xfrm>
          <a:prstGeom prst="ellipse">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4" name="Google Shape;754;p105"/>
          <p:cNvSpPr/>
          <p:nvPr/>
        </p:nvSpPr>
        <p:spPr>
          <a:xfrm>
            <a:off x="3996563" y="2784338"/>
            <a:ext cx="1150800" cy="11370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5" name="Google Shape;755;p105"/>
          <p:cNvSpPr/>
          <p:nvPr/>
        </p:nvSpPr>
        <p:spPr>
          <a:xfrm>
            <a:off x="6752841" y="2679825"/>
            <a:ext cx="1366800" cy="1346100"/>
          </a:xfrm>
          <a:prstGeom prst="ellipse">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6" name="Google Shape;756;p105"/>
          <p:cNvSpPr/>
          <p:nvPr/>
        </p:nvSpPr>
        <p:spPr>
          <a:xfrm>
            <a:off x="6860738" y="2784338"/>
            <a:ext cx="1150800" cy="11370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7" name="Google Shape;757;p105"/>
          <p:cNvSpPr txBox="1"/>
          <p:nvPr/>
        </p:nvSpPr>
        <p:spPr>
          <a:xfrm>
            <a:off x="900525" y="4097925"/>
            <a:ext cx="1614600" cy="527400"/>
          </a:xfrm>
          <a:prstGeom prst="rect">
            <a:avLst/>
          </a:prstGeom>
          <a:noFill/>
          <a:ln>
            <a:noFill/>
          </a:ln>
        </p:spPr>
        <p:txBody>
          <a:bodyPr anchorCtr="0" anchor="ctr" bIns="68575" lIns="68575" spcFirstLastPara="1" rIns="68575" wrap="square" tIns="68575">
            <a:noAutofit/>
          </a:bodyPr>
          <a:lstStyle/>
          <a:p>
            <a:pPr indent="0" lvl="0" marL="0" rtl="0" algn="ctr">
              <a:lnSpc>
                <a:spcPct val="150000"/>
              </a:lnSpc>
              <a:spcBef>
                <a:spcPts val="0"/>
              </a:spcBef>
              <a:spcAft>
                <a:spcPts val="0"/>
              </a:spcAft>
              <a:buNone/>
            </a:pPr>
            <a:r>
              <a:rPr b="1" lang="en" sz="1200">
                <a:latin typeface="Century Gothic"/>
                <a:ea typeface="Century Gothic"/>
                <a:cs typeface="Century Gothic"/>
                <a:sym typeface="Century Gothic"/>
              </a:rPr>
              <a:t>PUBLIC CLOUD</a:t>
            </a:r>
            <a:endParaRPr b="1" sz="1200">
              <a:latin typeface="Century Gothic"/>
              <a:ea typeface="Century Gothic"/>
              <a:cs typeface="Century Gothic"/>
              <a:sym typeface="Century Gothic"/>
            </a:endParaRPr>
          </a:p>
          <a:p>
            <a:pPr indent="0" lvl="0" marL="0" rtl="0" algn="ctr">
              <a:lnSpc>
                <a:spcPct val="150000"/>
              </a:lnSpc>
              <a:spcBef>
                <a:spcPts val="0"/>
              </a:spcBef>
              <a:spcAft>
                <a:spcPts val="0"/>
              </a:spcAft>
              <a:buNone/>
            </a:pPr>
            <a:r>
              <a:rPr i="1" lang="en" sz="800">
                <a:latin typeface="Century Gothic"/>
                <a:ea typeface="Century Gothic"/>
                <a:cs typeface="Century Gothic"/>
                <a:sym typeface="Century Gothic"/>
              </a:rPr>
              <a:t>(Provide resources which are over the internet)</a:t>
            </a:r>
            <a:endParaRPr i="1" sz="800">
              <a:latin typeface="Century Gothic"/>
              <a:ea typeface="Century Gothic"/>
              <a:cs typeface="Century Gothic"/>
              <a:sym typeface="Century Gothic"/>
            </a:endParaRPr>
          </a:p>
        </p:txBody>
      </p:sp>
      <p:sp>
        <p:nvSpPr>
          <p:cNvPr id="758" name="Google Shape;758;p105"/>
          <p:cNvSpPr txBox="1"/>
          <p:nvPr/>
        </p:nvSpPr>
        <p:spPr>
          <a:xfrm>
            <a:off x="3764700" y="4097925"/>
            <a:ext cx="1614600" cy="527400"/>
          </a:xfrm>
          <a:prstGeom prst="rect">
            <a:avLst/>
          </a:prstGeom>
          <a:noFill/>
          <a:ln>
            <a:noFill/>
          </a:ln>
        </p:spPr>
        <p:txBody>
          <a:bodyPr anchorCtr="0" anchor="ctr" bIns="68575" lIns="68575" spcFirstLastPara="1" rIns="68575" wrap="square" tIns="68575">
            <a:noAutofit/>
          </a:bodyPr>
          <a:lstStyle/>
          <a:p>
            <a:pPr indent="0" lvl="0" marL="0" rtl="0" algn="ctr">
              <a:lnSpc>
                <a:spcPct val="150000"/>
              </a:lnSpc>
              <a:spcBef>
                <a:spcPts val="0"/>
              </a:spcBef>
              <a:spcAft>
                <a:spcPts val="0"/>
              </a:spcAft>
              <a:buNone/>
            </a:pPr>
            <a:r>
              <a:rPr b="1" lang="en" sz="1200">
                <a:latin typeface="Century Gothic"/>
                <a:ea typeface="Century Gothic"/>
                <a:cs typeface="Century Gothic"/>
                <a:sym typeface="Century Gothic"/>
              </a:rPr>
              <a:t>PRIVATE CLOUD</a:t>
            </a:r>
            <a:endParaRPr b="1" sz="1200">
              <a:latin typeface="Century Gothic"/>
              <a:ea typeface="Century Gothic"/>
              <a:cs typeface="Century Gothic"/>
              <a:sym typeface="Century Gothic"/>
            </a:endParaRPr>
          </a:p>
          <a:p>
            <a:pPr indent="0" lvl="0" marL="0" rtl="0" algn="ctr">
              <a:lnSpc>
                <a:spcPct val="150000"/>
              </a:lnSpc>
              <a:spcBef>
                <a:spcPts val="0"/>
              </a:spcBef>
              <a:spcAft>
                <a:spcPts val="0"/>
              </a:spcAft>
              <a:buNone/>
            </a:pPr>
            <a:r>
              <a:rPr i="1" lang="en" sz="800">
                <a:latin typeface="Century Gothic"/>
                <a:ea typeface="Century Gothic"/>
                <a:cs typeface="Century Gothic"/>
                <a:sym typeface="Century Gothic"/>
              </a:rPr>
              <a:t>(Provide resource </a:t>
            </a:r>
            <a:r>
              <a:rPr i="1" lang="en" sz="800">
                <a:latin typeface="Century Gothic"/>
                <a:ea typeface="Century Gothic"/>
                <a:cs typeface="Century Gothic"/>
                <a:sym typeface="Century Gothic"/>
              </a:rPr>
              <a:t>which</a:t>
            </a:r>
            <a:r>
              <a:rPr i="1" lang="en" sz="800">
                <a:latin typeface="Century Gothic"/>
                <a:ea typeface="Century Gothic"/>
                <a:cs typeface="Century Gothic"/>
                <a:sym typeface="Century Gothic"/>
              </a:rPr>
              <a:t> are </a:t>
            </a:r>
            <a:r>
              <a:rPr i="1" lang="en" sz="800">
                <a:latin typeface="Century Gothic"/>
                <a:ea typeface="Century Gothic"/>
                <a:cs typeface="Century Gothic"/>
                <a:sym typeface="Century Gothic"/>
              </a:rPr>
              <a:t>available</a:t>
            </a:r>
            <a:r>
              <a:rPr i="1" lang="en" sz="800">
                <a:latin typeface="Century Gothic"/>
                <a:ea typeface="Century Gothic"/>
                <a:cs typeface="Century Gothic"/>
                <a:sym typeface="Century Gothic"/>
              </a:rPr>
              <a:t> to an organization)</a:t>
            </a:r>
            <a:endParaRPr i="1" sz="800">
              <a:latin typeface="Century Gothic"/>
              <a:ea typeface="Century Gothic"/>
              <a:cs typeface="Century Gothic"/>
              <a:sym typeface="Century Gothic"/>
            </a:endParaRPr>
          </a:p>
        </p:txBody>
      </p:sp>
      <p:sp>
        <p:nvSpPr>
          <p:cNvPr id="759" name="Google Shape;759;p105"/>
          <p:cNvSpPr txBox="1"/>
          <p:nvPr/>
        </p:nvSpPr>
        <p:spPr>
          <a:xfrm>
            <a:off x="6477500" y="4133750"/>
            <a:ext cx="1917300" cy="527400"/>
          </a:xfrm>
          <a:prstGeom prst="rect">
            <a:avLst/>
          </a:prstGeom>
          <a:noFill/>
          <a:ln>
            <a:noFill/>
          </a:ln>
        </p:spPr>
        <p:txBody>
          <a:bodyPr anchorCtr="0" anchor="ctr" bIns="68575" lIns="68575" spcFirstLastPara="1" rIns="68575" wrap="square" tIns="68575">
            <a:noAutofit/>
          </a:bodyPr>
          <a:lstStyle/>
          <a:p>
            <a:pPr indent="0" lvl="0" marL="0" rtl="0" algn="ctr">
              <a:lnSpc>
                <a:spcPct val="150000"/>
              </a:lnSpc>
              <a:spcBef>
                <a:spcPts val="0"/>
              </a:spcBef>
              <a:spcAft>
                <a:spcPts val="0"/>
              </a:spcAft>
              <a:buNone/>
            </a:pPr>
            <a:r>
              <a:rPr b="1" lang="en" sz="1200">
                <a:latin typeface="Century Gothic"/>
                <a:ea typeface="Century Gothic"/>
                <a:cs typeface="Century Gothic"/>
                <a:sym typeface="Century Gothic"/>
              </a:rPr>
              <a:t>HYBRID CLOUD</a:t>
            </a:r>
            <a:endParaRPr b="1" sz="1200">
              <a:latin typeface="Century Gothic"/>
              <a:ea typeface="Century Gothic"/>
              <a:cs typeface="Century Gothic"/>
              <a:sym typeface="Century Gothic"/>
            </a:endParaRPr>
          </a:p>
          <a:p>
            <a:pPr indent="0" lvl="0" marL="0" rtl="0" algn="ctr">
              <a:lnSpc>
                <a:spcPct val="150000"/>
              </a:lnSpc>
              <a:spcBef>
                <a:spcPts val="0"/>
              </a:spcBef>
              <a:spcAft>
                <a:spcPts val="0"/>
              </a:spcAft>
              <a:buNone/>
            </a:pPr>
            <a:r>
              <a:rPr i="1" lang="en" sz="800">
                <a:latin typeface="Century Gothic"/>
                <a:ea typeface="Century Gothic"/>
                <a:cs typeface="Century Gothic"/>
                <a:sym typeface="Century Gothic"/>
              </a:rPr>
              <a:t>(Mixes </a:t>
            </a:r>
            <a:r>
              <a:rPr i="1" lang="en" sz="800">
                <a:latin typeface="Century Gothic"/>
                <a:ea typeface="Century Gothic"/>
                <a:cs typeface="Century Gothic"/>
                <a:sym typeface="Century Gothic"/>
              </a:rPr>
              <a:t>at least</a:t>
            </a:r>
            <a:r>
              <a:rPr i="1" lang="en" sz="800">
                <a:latin typeface="Century Gothic"/>
                <a:ea typeface="Century Gothic"/>
                <a:cs typeface="Century Gothic"/>
                <a:sym typeface="Century Gothic"/>
              </a:rPr>
              <a:t> one private cloud to one or more public clouds)</a:t>
            </a:r>
            <a:endParaRPr i="1" sz="800">
              <a:latin typeface="Century Gothic"/>
              <a:ea typeface="Century Gothic"/>
              <a:cs typeface="Century Gothic"/>
              <a:sym typeface="Century Gothic"/>
            </a:endParaRPr>
          </a:p>
        </p:txBody>
      </p:sp>
      <p:pic>
        <p:nvPicPr>
          <p:cNvPr id="760" name="Google Shape;760;p105"/>
          <p:cNvPicPr preferRelativeResize="0"/>
          <p:nvPr/>
        </p:nvPicPr>
        <p:blipFill rotWithShape="1">
          <a:blip r:embed="rId3">
            <a:alphaModFix/>
          </a:blip>
          <a:srcRect b="17687" l="0" r="0" t="16656"/>
          <a:stretch/>
        </p:blipFill>
        <p:spPr>
          <a:xfrm>
            <a:off x="3937500" y="1173863"/>
            <a:ext cx="1268925" cy="833101"/>
          </a:xfrm>
          <a:prstGeom prst="rect">
            <a:avLst/>
          </a:prstGeom>
          <a:noFill/>
          <a:ln>
            <a:noFill/>
          </a:ln>
        </p:spPr>
      </p:pic>
      <p:cxnSp>
        <p:nvCxnSpPr>
          <p:cNvPr id="761" name="Google Shape;761;p105"/>
          <p:cNvCxnSpPr>
            <a:stCxn id="760" idx="2"/>
            <a:endCxn id="751" idx="0"/>
          </p:cNvCxnSpPr>
          <p:nvPr/>
        </p:nvCxnSpPr>
        <p:spPr>
          <a:xfrm rot="5400000">
            <a:off x="2803463" y="911363"/>
            <a:ext cx="672900" cy="2864100"/>
          </a:xfrm>
          <a:prstGeom prst="bentConnector3">
            <a:avLst>
              <a:gd fmla="val 49997" name="adj1"/>
            </a:avLst>
          </a:prstGeom>
          <a:noFill/>
          <a:ln cap="flat" cmpd="sng" w="19050">
            <a:solidFill>
              <a:srgbClr val="434343"/>
            </a:solidFill>
            <a:prstDash val="dot"/>
            <a:round/>
            <a:headEnd len="med" w="med" type="none"/>
            <a:tailEnd len="med" w="med" type="none"/>
          </a:ln>
        </p:spPr>
      </p:cxnSp>
      <p:cxnSp>
        <p:nvCxnSpPr>
          <p:cNvPr id="762" name="Google Shape;762;p105"/>
          <p:cNvCxnSpPr>
            <a:stCxn id="760" idx="2"/>
            <a:endCxn id="753" idx="0"/>
          </p:cNvCxnSpPr>
          <p:nvPr/>
        </p:nvCxnSpPr>
        <p:spPr>
          <a:xfrm flipH="1" rot="-5400000">
            <a:off x="4235813" y="2343113"/>
            <a:ext cx="672900" cy="600"/>
          </a:xfrm>
          <a:prstGeom prst="bentConnector3">
            <a:avLst>
              <a:gd fmla="val 49997" name="adj1"/>
            </a:avLst>
          </a:prstGeom>
          <a:noFill/>
          <a:ln cap="flat" cmpd="sng" w="19050">
            <a:solidFill>
              <a:srgbClr val="434343"/>
            </a:solidFill>
            <a:prstDash val="dot"/>
            <a:round/>
            <a:headEnd len="med" w="med" type="none"/>
            <a:tailEnd len="med" w="med" type="none"/>
          </a:ln>
        </p:spPr>
      </p:cxnSp>
      <p:cxnSp>
        <p:nvCxnSpPr>
          <p:cNvPr id="763" name="Google Shape;763;p105"/>
          <p:cNvCxnSpPr>
            <a:stCxn id="760" idx="2"/>
            <a:endCxn id="755" idx="0"/>
          </p:cNvCxnSpPr>
          <p:nvPr/>
        </p:nvCxnSpPr>
        <p:spPr>
          <a:xfrm flipH="1" rot="-5400000">
            <a:off x="5667713" y="911213"/>
            <a:ext cx="672900" cy="2864400"/>
          </a:xfrm>
          <a:prstGeom prst="bentConnector3">
            <a:avLst>
              <a:gd fmla="val 49997" name="adj1"/>
            </a:avLst>
          </a:prstGeom>
          <a:noFill/>
          <a:ln cap="flat" cmpd="sng" w="19050">
            <a:solidFill>
              <a:srgbClr val="434343"/>
            </a:solidFill>
            <a:prstDash val="dot"/>
            <a:round/>
            <a:headEnd len="med" w="med" type="none"/>
            <a:tailEnd len="med" w="med" type="none"/>
          </a:ln>
        </p:spPr>
      </p:cxnSp>
      <p:pic>
        <p:nvPicPr>
          <p:cNvPr id="764" name="Google Shape;764;p105"/>
          <p:cNvPicPr preferRelativeResize="0"/>
          <p:nvPr/>
        </p:nvPicPr>
        <p:blipFill>
          <a:blip r:embed="rId4">
            <a:alphaModFix/>
          </a:blip>
          <a:stretch>
            <a:fillRect/>
          </a:stretch>
        </p:blipFill>
        <p:spPr>
          <a:xfrm>
            <a:off x="4191813" y="2982538"/>
            <a:ext cx="760525" cy="740625"/>
          </a:xfrm>
          <a:prstGeom prst="rect">
            <a:avLst/>
          </a:prstGeom>
          <a:noFill/>
          <a:ln>
            <a:noFill/>
          </a:ln>
        </p:spPr>
      </p:pic>
      <p:pic>
        <p:nvPicPr>
          <p:cNvPr id="765" name="Google Shape;765;p105"/>
          <p:cNvPicPr preferRelativeResize="0"/>
          <p:nvPr/>
        </p:nvPicPr>
        <p:blipFill>
          <a:blip r:embed="rId5">
            <a:alphaModFix/>
          </a:blip>
          <a:stretch>
            <a:fillRect/>
          </a:stretch>
        </p:blipFill>
        <p:spPr>
          <a:xfrm>
            <a:off x="7056100" y="2982563"/>
            <a:ext cx="760525" cy="740625"/>
          </a:xfrm>
          <a:prstGeom prst="rect">
            <a:avLst/>
          </a:prstGeom>
          <a:noFill/>
          <a:ln>
            <a:noFill/>
          </a:ln>
        </p:spPr>
      </p:pic>
      <p:pic>
        <p:nvPicPr>
          <p:cNvPr id="766" name="Google Shape;766;p105"/>
          <p:cNvPicPr preferRelativeResize="0"/>
          <p:nvPr/>
        </p:nvPicPr>
        <p:blipFill>
          <a:blip r:embed="rId6">
            <a:alphaModFix/>
          </a:blip>
          <a:stretch>
            <a:fillRect/>
          </a:stretch>
        </p:blipFill>
        <p:spPr>
          <a:xfrm>
            <a:off x="1327538" y="2982538"/>
            <a:ext cx="760525" cy="740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0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Various</a:t>
            </a:r>
            <a:r>
              <a:rPr lang="en">
                <a:solidFill>
                  <a:srgbClr val="000000"/>
                </a:solidFill>
              </a:rPr>
              <a:t> Cloud Models</a:t>
            </a:r>
            <a:endParaRPr sz="1800">
              <a:solidFill>
                <a:srgbClr val="000000"/>
              </a:solidFill>
            </a:endParaRPr>
          </a:p>
        </p:txBody>
      </p:sp>
      <p:sp>
        <p:nvSpPr>
          <p:cNvPr id="772" name="Google Shape;772;p106"/>
          <p:cNvSpPr/>
          <p:nvPr/>
        </p:nvSpPr>
        <p:spPr>
          <a:xfrm>
            <a:off x="1024491" y="2527425"/>
            <a:ext cx="1366800" cy="1346100"/>
          </a:xfrm>
          <a:prstGeom prst="ellipse">
            <a:avLst/>
          </a:prstGeom>
          <a:solidFill>
            <a:srgbClr val="F3F3F3"/>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3" name="Google Shape;773;p106"/>
          <p:cNvSpPr/>
          <p:nvPr/>
        </p:nvSpPr>
        <p:spPr>
          <a:xfrm>
            <a:off x="1132388" y="2631938"/>
            <a:ext cx="1150800" cy="11370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4" name="Google Shape;774;p106"/>
          <p:cNvSpPr/>
          <p:nvPr/>
        </p:nvSpPr>
        <p:spPr>
          <a:xfrm>
            <a:off x="3888666" y="2527425"/>
            <a:ext cx="1366800" cy="1346100"/>
          </a:xfrm>
          <a:prstGeom prst="ellipse">
            <a:avLst/>
          </a:prstGeom>
          <a:solidFill>
            <a:srgbClr val="F3F3F3"/>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06"/>
          <p:cNvSpPr/>
          <p:nvPr/>
        </p:nvSpPr>
        <p:spPr>
          <a:xfrm>
            <a:off x="3996563" y="2631938"/>
            <a:ext cx="1150800" cy="11370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6" name="Google Shape;776;p106"/>
          <p:cNvSpPr/>
          <p:nvPr/>
        </p:nvSpPr>
        <p:spPr>
          <a:xfrm>
            <a:off x="6752841" y="2527425"/>
            <a:ext cx="1366800" cy="1346100"/>
          </a:xfrm>
          <a:prstGeom prst="ellipse">
            <a:avLst/>
          </a:prstGeom>
          <a:solidFill>
            <a:srgbClr val="F3F3F3"/>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7" name="Google Shape;777;p106"/>
          <p:cNvSpPr/>
          <p:nvPr/>
        </p:nvSpPr>
        <p:spPr>
          <a:xfrm>
            <a:off x="6860738" y="2631938"/>
            <a:ext cx="1150800" cy="11370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8" name="Google Shape;778;p106"/>
          <p:cNvSpPr txBox="1"/>
          <p:nvPr/>
        </p:nvSpPr>
        <p:spPr>
          <a:xfrm>
            <a:off x="900525" y="3945525"/>
            <a:ext cx="1614600" cy="527400"/>
          </a:xfrm>
          <a:prstGeom prst="rect">
            <a:avLst/>
          </a:prstGeom>
          <a:noFill/>
          <a:ln>
            <a:noFill/>
          </a:ln>
        </p:spPr>
        <p:txBody>
          <a:bodyPr anchorCtr="0" anchor="ctr" bIns="68575" lIns="68575" spcFirstLastPara="1" rIns="68575" wrap="square" tIns="68575">
            <a:noAutofit/>
          </a:bodyPr>
          <a:lstStyle/>
          <a:p>
            <a:pPr indent="0" lvl="0" marL="0" rtl="0" algn="ctr">
              <a:lnSpc>
                <a:spcPct val="150000"/>
              </a:lnSpc>
              <a:spcBef>
                <a:spcPts val="0"/>
              </a:spcBef>
              <a:spcAft>
                <a:spcPts val="0"/>
              </a:spcAft>
              <a:buNone/>
            </a:pPr>
            <a:r>
              <a:rPr b="1" lang="en" sz="1200">
                <a:latin typeface="Century Gothic"/>
                <a:ea typeface="Century Gothic"/>
                <a:cs typeface="Century Gothic"/>
                <a:sym typeface="Century Gothic"/>
              </a:rPr>
              <a:t>SaaS</a:t>
            </a:r>
            <a:endParaRPr b="1" sz="1200">
              <a:latin typeface="Century Gothic"/>
              <a:ea typeface="Century Gothic"/>
              <a:cs typeface="Century Gothic"/>
              <a:sym typeface="Century Gothic"/>
            </a:endParaRPr>
          </a:p>
          <a:p>
            <a:pPr indent="0" lvl="0" marL="0" rtl="0" algn="ctr">
              <a:lnSpc>
                <a:spcPct val="150000"/>
              </a:lnSpc>
              <a:spcBef>
                <a:spcPts val="0"/>
              </a:spcBef>
              <a:spcAft>
                <a:spcPts val="0"/>
              </a:spcAft>
              <a:buNone/>
            </a:pPr>
            <a:r>
              <a:rPr i="1" lang="en" sz="800">
                <a:latin typeface="Century Gothic"/>
                <a:ea typeface="Century Gothic"/>
                <a:cs typeface="Century Gothic"/>
                <a:sym typeface="Century Gothic"/>
              </a:rPr>
              <a:t>(Software-as-a-Service)</a:t>
            </a:r>
            <a:endParaRPr i="1" sz="800">
              <a:latin typeface="Century Gothic"/>
              <a:ea typeface="Century Gothic"/>
              <a:cs typeface="Century Gothic"/>
              <a:sym typeface="Century Gothic"/>
            </a:endParaRPr>
          </a:p>
        </p:txBody>
      </p:sp>
      <p:sp>
        <p:nvSpPr>
          <p:cNvPr id="779" name="Google Shape;779;p106"/>
          <p:cNvSpPr txBox="1"/>
          <p:nvPr/>
        </p:nvSpPr>
        <p:spPr>
          <a:xfrm>
            <a:off x="3764700" y="3945525"/>
            <a:ext cx="1614600" cy="527400"/>
          </a:xfrm>
          <a:prstGeom prst="rect">
            <a:avLst/>
          </a:prstGeom>
          <a:noFill/>
          <a:ln>
            <a:noFill/>
          </a:ln>
        </p:spPr>
        <p:txBody>
          <a:bodyPr anchorCtr="0" anchor="ctr" bIns="68575" lIns="68575" spcFirstLastPara="1" rIns="68575" wrap="square" tIns="68575">
            <a:noAutofit/>
          </a:bodyPr>
          <a:lstStyle/>
          <a:p>
            <a:pPr indent="0" lvl="0" marL="0" rtl="0" algn="ctr">
              <a:lnSpc>
                <a:spcPct val="150000"/>
              </a:lnSpc>
              <a:spcBef>
                <a:spcPts val="0"/>
              </a:spcBef>
              <a:spcAft>
                <a:spcPts val="0"/>
              </a:spcAft>
              <a:buNone/>
            </a:pPr>
            <a:r>
              <a:rPr b="1" lang="en" sz="1200">
                <a:latin typeface="Century Gothic"/>
                <a:ea typeface="Century Gothic"/>
                <a:cs typeface="Century Gothic"/>
                <a:sym typeface="Century Gothic"/>
              </a:rPr>
              <a:t>IaaS</a:t>
            </a:r>
            <a:endParaRPr b="1" sz="1200">
              <a:latin typeface="Century Gothic"/>
              <a:ea typeface="Century Gothic"/>
              <a:cs typeface="Century Gothic"/>
              <a:sym typeface="Century Gothic"/>
            </a:endParaRPr>
          </a:p>
          <a:p>
            <a:pPr indent="0" lvl="0" marL="0" rtl="0" algn="ctr">
              <a:lnSpc>
                <a:spcPct val="150000"/>
              </a:lnSpc>
              <a:spcBef>
                <a:spcPts val="0"/>
              </a:spcBef>
              <a:spcAft>
                <a:spcPts val="0"/>
              </a:spcAft>
              <a:buNone/>
            </a:pPr>
            <a:r>
              <a:rPr i="1" lang="en" sz="800">
                <a:latin typeface="Century Gothic"/>
                <a:ea typeface="Century Gothic"/>
                <a:cs typeface="Century Gothic"/>
                <a:sym typeface="Century Gothic"/>
              </a:rPr>
              <a:t>(Infrastructure-as-a-Service)</a:t>
            </a:r>
            <a:endParaRPr i="1" sz="800">
              <a:latin typeface="Century Gothic"/>
              <a:ea typeface="Century Gothic"/>
              <a:cs typeface="Century Gothic"/>
              <a:sym typeface="Century Gothic"/>
            </a:endParaRPr>
          </a:p>
        </p:txBody>
      </p:sp>
      <p:sp>
        <p:nvSpPr>
          <p:cNvPr id="780" name="Google Shape;780;p106"/>
          <p:cNvSpPr txBox="1"/>
          <p:nvPr/>
        </p:nvSpPr>
        <p:spPr>
          <a:xfrm>
            <a:off x="6628875" y="3945525"/>
            <a:ext cx="1614600" cy="527400"/>
          </a:xfrm>
          <a:prstGeom prst="rect">
            <a:avLst/>
          </a:prstGeom>
          <a:noFill/>
          <a:ln>
            <a:noFill/>
          </a:ln>
        </p:spPr>
        <p:txBody>
          <a:bodyPr anchorCtr="0" anchor="ctr" bIns="68575" lIns="68575" spcFirstLastPara="1" rIns="68575" wrap="square" tIns="68575">
            <a:noAutofit/>
          </a:bodyPr>
          <a:lstStyle/>
          <a:p>
            <a:pPr indent="0" lvl="0" marL="0" rtl="0" algn="ctr">
              <a:lnSpc>
                <a:spcPct val="150000"/>
              </a:lnSpc>
              <a:spcBef>
                <a:spcPts val="0"/>
              </a:spcBef>
              <a:spcAft>
                <a:spcPts val="0"/>
              </a:spcAft>
              <a:buNone/>
            </a:pPr>
            <a:r>
              <a:rPr b="1" lang="en" sz="1200">
                <a:latin typeface="Century Gothic"/>
                <a:ea typeface="Century Gothic"/>
                <a:cs typeface="Century Gothic"/>
                <a:sym typeface="Century Gothic"/>
              </a:rPr>
              <a:t>PaaS</a:t>
            </a:r>
            <a:endParaRPr b="1" sz="1200">
              <a:latin typeface="Century Gothic"/>
              <a:ea typeface="Century Gothic"/>
              <a:cs typeface="Century Gothic"/>
              <a:sym typeface="Century Gothic"/>
            </a:endParaRPr>
          </a:p>
          <a:p>
            <a:pPr indent="0" lvl="0" marL="0" rtl="0" algn="ctr">
              <a:lnSpc>
                <a:spcPct val="150000"/>
              </a:lnSpc>
              <a:spcBef>
                <a:spcPts val="0"/>
              </a:spcBef>
              <a:spcAft>
                <a:spcPts val="0"/>
              </a:spcAft>
              <a:buNone/>
            </a:pPr>
            <a:r>
              <a:rPr i="1" lang="en" sz="800">
                <a:latin typeface="Century Gothic"/>
                <a:ea typeface="Century Gothic"/>
                <a:cs typeface="Century Gothic"/>
                <a:sym typeface="Century Gothic"/>
              </a:rPr>
              <a:t>(Platform-as-a-Service)</a:t>
            </a:r>
            <a:endParaRPr i="1" sz="800">
              <a:latin typeface="Century Gothic"/>
              <a:ea typeface="Century Gothic"/>
              <a:cs typeface="Century Gothic"/>
              <a:sym typeface="Century Gothic"/>
            </a:endParaRPr>
          </a:p>
        </p:txBody>
      </p:sp>
      <p:pic>
        <p:nvPicPr>
          <p:cNvPr id="781" name="Google Shape;781;p106"/>
          <p:cNvPicPr preferRelativeResize="0"/>
          <p:nvPr/>
        </p:nvPicPr>
        <p:blipFill rotWithShape="1">
          <a:blip r:embed="rId3">
            <a:alphaModFix/>
          </a:blip>
          <a:srcRect b="17687" l="0" r="0" t="16656"/>
          <a:stretch/>
        </p:blipFill>
        <p:spPr>
          <a:xfrm>
            <a:off x="3937500" y="1021463"/>
            <a:ext cx="1268925" cy="833101"/>
          </a:xfrm>
          <a:prstGeom prst="rect">
            <a:avLst/>
          </a:prstGeom>
          <a:noFill/>
          <a:ln>
            <a:noFill/>
          </a:ln>
        </p:spPr>
      </p:pic>
      <p:cxnSp>
        <p:nvCxnSpPr>
          <p:cNvPr id="782" name="Google Shape;782;p106"/>
          <p:cNvCxnSpPr>
            <a:stCxn id="781" idx="2"/>
            <a:endCxn id="772" idx="0"/>
          </p:cNvCxnSpPr>
          <p:nvPr/>
        </p:nvCxnSpPr>
        <p:spPr>
          <a:xfrm rot="5400000">
            <a:off x="2803463" y="758963"/>
            <a:ext cx="672900" cy="2864100"/>
          </a:xfrm>
          <a:prstGeom prst="bentConnector3">
            <a:avLst>
              <a:gd fmla="val 49997" name="adj1"/>
            </a:avLst>
          </a:prstGeom>
          <a:noFill/>
          <a:ln cap="flat" cmpd="sng" w="19050">
            <a:solidFill>
              <a:srgbClr val="9FC5E8"/>
            </a:solidFill>
            <a:prstDash val="dot"/>
            <a:round/>
            <a:headEnd len="med" w="med" type="none"/>
            <a:tailEnd len="med" w="med" type="none"/>
          </a:ln>
        </p:spPr>
      </p:cxnSp>
      <p:cxnSp>
        <p:nvCxnSpPr>
          <p:cNvPr id="783" name="Google Shape;783;p106"/>
          <p:cNvCxnSpPr>
            <a:stCxn id="781" idx="2"/>
            <a:endCxn id="774" idx="0"/>
          </p:cNvCxnSpPr>
          <p:nvPr/>
        </p:nvCxnSpPr>
        <p:spPr>
          <a:xfrm flipH="1" rot="-5400000">
            <a:off x="4235813" y="2190713"/>
            <a:ext cx="672900" cy="600"/>
          </a:xfrm>
          <a:prstGeom prst="bentConnector3">
            <a:avLst>
              <a:gd fmla="val 49997" name="adj1"/>
            </a:avLst>
          </a:prstGeom>
          <a:noFill/>
          <a:ln cap="flat" cmpd="sng" w="19050">
            <a:solidFill>
              <a:srgbClr val="9FC5E8"/>
            </a:solidFill>
            <a:prstDash val="dot"/>
            <a:round/>
            <a:headEnd len="med" w="med" type="none"/>
            <a:tailEnd len="med" w="med" type="none"/>
          </a:ln>
        </p:spPr>
      </p:cxnSp>
      <p:cxnSp>
        <p:nvCxnSpPr>
          <p:cNvPr id="784" name="Google Shape;784;p106"/>
          <p:cNvCxnSpPr>
            <a:stCxn id="781" idx="2"/>
            <a:endCxn id="776" idx="0"/>
          </p:cNvCxnSpPr>
          <p:nvPr/>
        </p:nvCxnSpPr>
        <p:spPr>
          <a:xfrm flipH="1" rot="-5400000">
            <a:off x="5667713" y="758813"/>
            <a:ext cx="672900" cy="2864400"/>
          </a:xfrm>
          <a:prstGeom prst="bentConnector3">
            <a:avLst>
              <a:gd fmla="val 49997" name="adj1"/>
            </a:avLst>
          </a:prstGeom>
          <a:noFill/>
          <a:ln cap="flat" cmpd="sng" w="19050">
            <a:solidFill>
              <a:srgbClr val="9FC5E8"/>
            </a:solidFill>
            <a:prstDash val="dot"/>
            <a:round/>
            <a:headEnd len="med" w="med" type="none"/>
            <a:tailEnd len="med" w="med" type="none"/>
          </a:ln>
        </p:spPr>
      </p:cxnSp>
      <p:pic>
        <p:nvPicPr>
          <p:cNvPr id="785" name="Google Shape;785;p106"/>
          <p:cNvPicPr preferRelativeResize="0"/>
          <p:nvPr/>
        </p:nvPicPr>
        <p:blipFill>
          <a:blip r:embed="rId4">
            <a:alphaModFix/>
          </a:blip>
          <a:stretch>
            <a:fillRect/>
          </a:stretch>
        </p:blipFill>
        <p:spPr>
          <a:xfrm>
            <a:off x="1371446" y="2866275"/>
            <a:ext cx="672750" cy="672750"/>
          </a:xfrm>
          <a:prstGeom prst="rect">
            <a:avLst/>
          </a:prstGeom>
          <a:noFill/>
          <a:ln>
            <a:noFill/>
          </a:ln>
        </p:spPr>
      </p:pic>
      <p:pic>
        <p:nvPicPr>
          <p:cNvPr id="786" name="Google Shape;786;p106"/>
          <p:cNvPicPr preferRelativeResize="0"/>
          <p:nvPr/>
        </p:nvPicPr>
        <p:blipFill>
          <a:blip r:embed="rId5">
            <a:alphaModFix/>
          </a:blip>
          <a:stretch>
            <a:fillRect/>
          </a:stretch>
        </p:blipFill>
        <p:spPr>
          <a:xfrm>
            <a:off x="4109135" y="2739788"/>
            <a:ext cx="925725" cy="925725"/>
          </a:xfrm>
          <a:prstGeom prst="rect">
            <a:avLst/>
          </a:prstGeom>
          <a:noFill/>
          <a:ln>
            <a:noFill/>
          </a:ln>
        </p:spPr>
      </p:pic>
      <p:pic>
        <p:nvPicPr>
          <p:cNvPr id="787" name="Google Shape;787;p106"/>
          <p:cNvPicPr preferRelativeResize="0"/>
          <p:nvPr/>
        </p:nvPicPr>
        <p:blipFill>
          <a:blip r:embed="rId6">
            <a:alphaModFix/>
          </a:blip>
          <a:stretch>
            <a:fillRect/>
          </a:stretch>
        </p:blipFill>
        <p:spPr>
          <a:xfrm>
            <a:off x="7114570" y="2878800"/>
            <a:ext cx="643200" cy="643200"/>
          </a:xfrm>
          <a:prstGeom prst="rect">
            <a:avLst/>
          </a:prstGeom>
          <a:noFill/>
          <a:ln>
            <a:noFill/>
          </a:ln>
        </p:spPr>
      </p:pic>
      <p:pic>
        <p:nvPicPr>
          <p:cNvPr id="788" name="Google Shape;788;p106"/>
          <p:cNvPicPr preferRelativeResize="0"/>
          <p:nvPr/>
        </p:nvPicPr>
        <p:blipFill rotWithShape="1">
          <a:blip r:embed="rId7">
            <a:alphaModFix/>
          </a:blip>
          <a:srcRect b="0" l="3258" r="1738" t="4159"/>
          <a:stretch/>
        </p:blipFill>
        <p:spPr>
          <a:xfrm>
            <a:off x="1271419" y="4478766"/>
            <a:ext cx="197100" cy="207900"/>
          </a:xfrm>
          <a:prstGeom prst="ellipse">
            <a:avLst/>
          </a:prstGeom>
          <a:noFill/>
          <a:ln>
            <a:noFill/>
          </a:ln>
        </p:spPr>
      </p:pic>
      <p:pic>
        <p:nvPicPr>
          <p:cNvPr id="789" name="Google Shape;789;p106"/>
          <p:cNvPicPr preferRelativeResize="0"/>
          <p:nvPr/>
        </p:nvPicPr>
        <p:blipFill>
          <a:blip r:embed="rId8">
            <a:alphaModFix/>
          </a:blip>
          <a:stretch>
            <a:fillRect/>
          </a:stretch>
        </p:blipFill>
        <p:spPr>
          <a:xfrm>
            <a:off x="1618682" y="4472925"/>
            <a:ext cx="197100" cy="216300"/>
          </a:xfrm>
          <a:prstGeom prst="ellipse">
            <a:avLst/>
          </a:prstGeom>
          <a:noFill/>
          <a:ln>
            <a:noFill/>
          </a:ln>
        </p:spPr>
      </p:pic>
      <p:pic>
        <p:nvPicPr>
          <p:cNvPr id="790" name="Google Shape;790;p106"/>
          <p:cNvPicPr preferRelativeResize="0"/>
          <p:nvPr/>
        </p:nvPicPr>
        <p:blipFill>
          <a:blip r:embed="rId9">
            <a:alphaModFix/>
          </a:blip>
          <a:stretch>
            <a:fillRect/>
          </a:stretch>
        </p:blipFill>
        <p:spPr>
          <a:xfrm>
            <a:off x="1965963" y="4494421"/>
            <a:ext cx="157962" cy="173364"/>
          </a:xfrm>
          <a:prstGeom prst="rect">
            <a:avLst/>
          </a:prstGeom>
          <a:noFill/>
          <a:ln>
            <a:noFill/>
          </a:ln>
        </p:spPr>
      </p:pic>
      <p:pic>
        <p:nvPicPr>
          <p:cNvPr id="791" name="Google Shape;791;p106"/>
          <p:cNvPicPr preferRelativeResize="0"/>
          <p:nvPr/>
        </p:nvPicPr>
        <p:blipFill>
          <a:blip r:embed="rId10">
            <a:alphaModFix/>
          </a:blip>
          <a:stretch>
            <a:fillRect/>
          </a:stretch>
        </p:blipFill>
        <p:spPr>
          <a:xfrm>
            <a:off x="4060388" y="4521971"/>
            <a:ext cx="197100" cy="118260"/>
          </a:xfrm>
          <a:prstGeom prst="rect">
            <a:avLst/>
          </a:prstGeom>
          <a:noFill/>
          <a:ln>
            <a:noFill/>
          </a:ln>
        </p:spPr>
      </p:pic>
      <p:pic>
        <p:nvPicPr>
          <p:cNvPr id="792" name="Google Shape;792;p106"/>
          <p:cNvPicPr preferRelativeResize="0"/>
          <p:nvPr/>
        </p:nvPicPr>
        <p:blipFill>
          <a:blip r:embed="rId11">
            <a:alphaModFix/>
          </a:blip>
          <a:stretch>
            <a:fillRect/>
          </a:stretch>
        </p:blipFill>
        <p:spPr>
          <a:xfrm>
            <a:off x="4473405" y="4484172"/>
            <a:ext cx="197100" cy="197105"/>
          </a:xfrm>
          <a:prstGeom prst="rect">
            <a:avLst/>
          </a:prstGeom>
          <a:noFill/>
          <a:ln>
            <a:noFill/>
          </a:ln>
        </p:spPr>
      </p:pic>
      <p:pic>
        <p:nvPicPr>
          <p:cNvPr id="793" name="Google Shape;793;p106"/>
          <p:cNvPicPr preferRelativeResize="0"/>
          <p:nvPr/>
        </p:nvPicPr>
        <p:blipFill>
          <a:blip r:embed="rId12">
            <a:alphaModFix/>
          </a:blip>
          <a:stretch>
            <a:fillRect/>
          </a:stretch>
        </p:blipFill>
        <p:spPr>
          <a:xfrm>
            <a:off x="4886438" y="4484183"/>
            <a:ext cx="316251" cy="197100"/>
          </a:xfrm>
          <a:prstGeom prst="rect">
            <a:avLst/>
          </a:prstGeom>
          <a:noFill/>
          <a:ln>
            <a:noFill/>
          </a:ln>
        </p:spPr>
      </p:pic>
      <p:pic>
        <p:nvPicPr>
          <p:cNvPr id="794" name="Google Shape;794;p106"/>
          <p:cNvPicPr preferRelativeResize="0"/>
          <p:nvPr/>
        </p:nvPicPr>
        <p:blipFill>
          <a:blip r:embed="rId13">
            <a:alphaModFix/>
          </a:blip>
          <a:stretch>
            <a:fillRect/>
          </a:stretch>
        </p:blipFill>
        <p:spPr>
          <a:xfrm>
            <a:off x="7328138" y="4488887"/>
            <a:ext cx="197100" cy="187673"/>
          </a:xfrm>
          <a:prstGeom prst="rect">
            <a:avLst/>
          </a:prstGeom>
          <a:noFill/>
          <a:ln>
            <a:noFill/>
          </a:ln>
        </p:spPr>
      </p:pic>
      <p:pic>
        <p:nvPicPr>
          <p:cNvPr id="795" name="Google Shape;795;p106"/>
          <p:cNvPicPr preferRelativeResize="0"/>
          <p:nvPr/>
        </p:nvPicPr>
        <p:blipFill>
          <a:blip r:embed="rId14">
            <a:alphaModFix/>
          </a:blip>
          <a:stretch>
            <a:fillRect/>
          </a:stretch>
        </p:blipFill>
        <p:spPr>
          <a:xfrm>
            <a:off x="6947823" y="4498370"/>
            <a:ext cx="197100" cy="168711"/>
          </a:xfrm>
          <a:prstGeom prst="rect">
            <a:avLst/>
          </a:prstGeom>
          <a:noFill/>
          <a:ln>
            <a:noFill/>
          </a:ln>
        </p:spPr>
      </p:pic>
      <p:pic>
        <p:nvPicPr>
          <p:cNvPr id="796" name="Google Shape;796;p106"/>
          <p:cNvPicPr preferRelativeResize="0"/>
          <p:nvPr/>
        </p:nvPicPr>
        <p:blipFill>
          <a:blip r:embed="rId15">
            <a:alphaModFix/>
          </a:blip>
          <a:stretch>
            <a:fillRect/>
          </a:stretch>
        </p:blipFill>
        <p:spPr>
          <a:xfrm>
            <a:off x="7711408" y="4475742"/>
            <a:ext cx="197100" cy="2107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07"/>
          <p:cNvSpPr/>
          <p:nvPr/>
        </p:nvSpPr>
        <p:spPr>
          <a:xfrm>
            <a:off x="888188" y="4225331"/>
            <a:ext cx="7367700" cy="520800"/>
          </a:xfrm>
          <a:prstGeom prst="roundRect">
            <a:avLst>
              <a:gd fmla="val 50000"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2" name="Google Shape;802;p107"/>
          <p:cNvSpPr txBox="1"/>
          <p:nvPr/>
        </p:nvSpPr>
        <p:spPr>
          <a:xfrm>
            <a:off x="1550250" y="4291819"/>
            <a:ext cx="6043500" cy="387900"/>
          </a:xfrm>
          <a:prstGeom prst="rect">
            <a:avLst/>
          </a:prstGeom>
          <a:noFill/>
          <a:ln>
            <a:noFill/>
          </a:ln>
        </p:spPr>
        <p:txBody>
          <a:bodyPr anchorCtr="0" anchor="t" bIns="68575" lIns="68575" spcFirstLastPara="1" rIns="68575" wrap="square" tIns="68575">
            <a:spAutoFit/>
          </a:bodyPr>
          <a:lstStyle/>
          <a:p>
            <a:pPr indent="0" lvl="0" marL="0" marR="0" rtl="0" algn="ctr">
              <a:lnSpc>
                <a:spcPct val="90000"/>
              </a:lnSpc>
              <a:spcBef>
                <a:spcPts val="0"/>
              </a:spcBef>
              <a:spcAft>
                <a:spcPts val="0"/>
              </a:spcAft>
              <a:buClr>
                <a:srgbClr val="000000"/>
              </a:buClr>
              <a:buSzPts val="1800"/>
              <a:buFont typeface="Arial"/>
              <a:buNone/>
            </a:pPr>
            <a:r>
              <a:rPr b="1" lang="en" sz="1800">
                <a:solidFill>
                  <a:schemeClr val="dk1"/>
                </a:solidFill>
                <a:latin typeface="Century Gothic"/>
                <a:ea typeface="Century Gothic"/>
                <a:cs typeface="Century Gothic"/>
                <a:sym typeface="Century Gothic"/>
              </a:rPr>
              <a:t>Why do we need</a:t>
            </a:r>
            <a:r>
              <a:rPr b="1" i="0" lang="en" sz="1800" u="none" cap="none" strike="noStrike">
                <a:solidFill>
                  <a:schemeClr val="dk1"/>
                </a:solidFill>
                <a:latin typeface="Century Gothic"/>
                <a:ea typeface="Century Gothic"/>
                <a:cs typeface="Century Gothic"/>
                <a:sym typeface="Century Gothic"/>
              </a:rPr>
              <a:t> Cloud Computing?</a:t>
            </a:r>
            <a:endParaRPr b="1" i="0" sz="1800" u="none" cap="none" strike="noStrike">
              <a:solidFill>
                <a:schemeClr val="dk1"/>
              </a:solidFill>
              <a:latin typeface="Century Gothic"/>
              <a:ea typeface="Century Gothic"/>
              <a:cs typeface="Century Gothic"/>
              <a:sym typeface="Century Gothic"/>
            </a:endParaRPr>
          </a:p>
        </p:txBody>
      </p:sp>
      <p:pic>
        <p:nvPicPr>
          <p:cNvPr id="803" name="Google Shape;803;p107"/>
          <p:cNvPicPr preferRelativeResize="0"/>
          <p:nvPr/>
        </p:nvPicPr>
        <p:blipFill rotWithShape="1">
          <a:blip r:embed="rId3">
            <a:alphaModFix/>
          </a:blip>
          <a:srcRect b="0" l="0" r="0" t="0"/>
          <a:stretch/>
        </p:blipFill>
        <p:spPr>
          <a:xfrm>
            <a:off x="3377663" y="1085494"/>
            <a:ext cx="2142543" cy="31398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0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Amazon, Microsoft, &amp; Google Dominate Cloud Market</a:t>
            </a:r>
            <a:endParaRPr sz="1800">
              <a:solidFill>
                <a:srgbClr val="000000"/>
              </a:solidFill>
            </a:endParaRPr>
          </a:p>
        </p:txBody>
      </p:sp>
      <p:pic>
        <p:nvPicPr>
          <p:cNvPr id="809" name="Google Shape;809;p108"/>
          <p:cNvPicPr preferRelativeResize="0"/>
          <p:nvPr/>
        </p:nvPicPr>
        <p:blipFill rotWithShape="1">
          <a:blip r:embed="rId3">
            <a:alphaModFix/>
          </a:blip>
          <a:srcRect b="0" l="0" r="0" t="16275"/>
          <a:stretch/>
        </p:blipFill>
        <p:spPr>
          <a:xfrm flipH="1">
            <a:off x="6352031" y="2973375"/>
            <a:ext cx="2493709" cy="2087813"/>
          </a:xfrm>
          <a:prstGeom prst="rect">
            <a:avLst/>
          </a:prstGeom>
          <a:noFill/>
          <a:ln>
            <a:noFill/>
          </a:ln>
        </p:spPr>
      </p:pic>
      <p:pic>
        <p:nvPicPr>
          <p:cNvPr id="810" name="Google Shape;810;p108"/>
          <p:cNvPicPr preferRelativeResize="0"/>
          <p:nvPr/>
        </p:nvPicPr>
        <p:blipFill rotWithShape="1">
          <a:blip r:embed="rId4">
            <a:alphaModFix/>
          </a:blip>
          <a:srcRect b="0" l="0" r="0" t="0"/>
          <a:stretch/>
        </p:blipFill>
        <p:spPr>
          <a:xfrm>
            <a:off x="2848445" y="1737578"/>
            <a:ext cx="404738" cy="263179"/>
          </a:xfrm>
          <a:prstGeom prst="rect">
            <a:avLst/>
          </a:prstGeom>
          <a:noFill/>
          <a:ln>
            <a:noFill/>
          </a:ln>
        </p:spPr>
      </p:pic>
      <p:pic>
        <p:nvPicPr>
          <p:cNvPr id="811" name="Google Shape;811;p108"/>
          <p:cNvPicPr preferRelativeResize="0"/>
          <p:nvPr/>
        </p:nvPicPr>
        <p:blipFill rotWithShape="1">
          <a:blip r:embed="rId5">
            <a:alphaModFix/>
          </a:blip>
          <a:srcRect b="0" l="0" r="0" t="0"/>
          <a:stretch/>
        </p:blipFill>
        <p:spPr>
          <a:xfrm>
            <a:off x="2986807" y="2234724"/>
            <a:ext cx="250199" cy="262794"/>
          </a:xfrm>
          <a:prstGeom prst="rect">
            <a:avLst/>
          </a:prstGeom>
          <a:noFill/>
          <a:ln>
            <a:noFill/>
          </a:ln>
        </p:spPr>
      </p:pic>
      <p:pic>
        <p:nvPicPr>
          <p:cNvPr id="812" name="Google Shape;812;p108"/>
          <p:cNvPicPr preferRelativeResize="0"/>
          <p:nvPr/>
        </p:nvPicPr>
        <p:blipFill rotWithShape="1">
          <a:blip r:embed="rId6">
            <a:alphaModFix/>
          </a:blip>
          <a:srcRect b="0" l="0" r="80364" t="0"/>
          <a:stretch/>
        </p:blipFill>
        <p:spPr>
          <a:xfrm>
            <a:off x="2953097" y="2731481"/>
            <a:ext cx="317606" cy="262800"/>
          </a:xfrm>
          <a:prstGeom prst="rect">
            <a:avLst/>
          </a:prstGeom>
          <a:noFill/>
          <a:ln>
            <a:noFill/>
          </a:ln>
        </p:spPr>
      </p:pic>
      <p:pic>
        <p:nvPicPr>
          <p:cNvPr id="813" name="Google Shape;813;p108"/>
          <p:cNvPicPr preferRelativeResize="0"/>
          <p:nvPr/>
        </p:nvPicPr>
        <p:blipFill rotWithShape="1">
          <a:blip r:embed="rId7">
            <a:alphaModFix/>
          </a:blip>
          <a:srcRect b="0" l="0" r="0" t="0"/>
          <a:stretch/>
        </p:blipFill>
        <p:spPr>
          <a:xfrm>
            <a:off x="2953725" y="4747031"/>
            <a:ext cx="316363" cy="207676"/>
          </a:xfrm>
          <a:prstGeom prst="rect">
            <a:avLst/>
          </a:prstGeom>
          <a:noFill/>
          <a:ln>
            <a:noFill/>
          </a:ln>
        </p:spPr>
      </p:pic>
      <p:pic>
        <p:nvPicPr>
          <p:cNvPr id="814" name="Google Shape;814;p108"/>
          <p:cNvPicPr preferRelativeResize="0"/>
          <p:nvPr/>
        </p:nvPicPr>
        <p:blipFill rotWithShape="1">
          <a:blip r:embed="rId8">
            <a:alphaModFix/>
          </a:blip>
          <a:srcRect b="0" l="0" r="0" t="0"/>
          <a:stretch/>
        </p:blipFill>
        <p:spPr>
          <a:xfrm>
            <a:off x="2804269" y="3753131"/>
            <a:ext cx="493080" cy="207675"/>
          </a:xfrm>
          <a:prstGeom prst="rect">
            <a:avLst/>
          </a:prstGeom>
          <a:noFill/>
          <a:ln>
            <a:noFill/>
          </a:ln>
        </p:spPr>
      </p:pic>
      <p:pic>
        <p:nvPicPr>
          <p:cNvPr id="815" name="Google Shape;815;p108"/>
          <p:cNvPicPr preferRelativeResize="0"/>
          <p:nvPr/>
        </p:nvPicPr>
        <p:blipFill rotWithShape="1">
          <a:blip r:embed="rId9">
            <a:alphaModFix/>
          </a:blip>
          <a:srcRect b="0" l="0" r="0" t="0"/>
          <a:stretch/>
        </p:blipFill>
        <p:spPr>
          <a:xfrm>
            <a:off x="2202114" y="3279962"/>
            <a:ext cx="1051059" cy="158527"/>
          </a:xfrm>
          <a:prstGeom prst="rect">
            <a:avLst/>
          </a:prstGeom>
          <a:noFill/>
          <a:ln>
            <a:noFill/>
          </a:ln>
        </p:spPr>
      </p:pic>
      <p:sp>
        <p:nvSpPr>
          <p:cNvPr id="816" name="Google Shape;816;p108"/>
          <p:cNvSpPr/>
          <p:nvPr/>
        </p:nvSpPr>
        <p:spPr>
          <a:xfrm>
            <a:off x="3432356" y="1729894"/>
            <a:ext cx="2994000" cy="278400"/>
          </a:xfrm>
          <a:prstGeom prst="rect">
            <a:avLst/>
          </a:prstGeom>
          <a:gradFill>
            <a:gsLst>
              <a:gs pos="0">
                <a:srgbClr val="F05A28"/>
              </a:gs>
              <a:gs pos="100000">
                <a:srgbClr val="E80A89"/>
              </a:gs>
            </a:gsLst>
            <a:lin ang="0" scaled="0"/>
          </a:gradFill>
          <a:ln cap="flat" cmpd="sng" w="9525">
            <a:solidFill>
              <a:srgbClr val="E80A8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r">
              <a:lnSpc>
                <a:spcPct val="100000"/>
              </a:lnSpc>
              <a:spcBef>
                <a:spcPts val="0"/>
              </a:spcBef>
              <a:spcAft>
                <a:spcPts val="0"/>
              </a:spcAft>
              <a:buClr>
                <a:srgbClr val="000000"/>
              </a:buClr>
              <a:buSzPts val="800"/>
              <a:buFont typeface="Arial"/>
              <a:buNone/>
            </a:pPr>
            <a:r>
              <a:t/>
            </a:r>
            <a:endParaRPr b="1" i="1" sz="800" u="none" cap="none" strike="noStrike">
              <a:solidFill>
                <a:srgbClr val="FFFFFF"/>
              </a:solidFill>
              <a:latin typeface="Arial"/>
              <a:ea typeface="Arial"/>
              <a:cs typeface="Arial"/>
              <a:sym typeface="Arial"/>
            </a:endParaRPr>
          </a:p>
        </p:txBody>
      </p:sp>
      <p:sp>
        <p:nvSpPr>
          <p:cNvPr id="817" name="Google Shape;817;p108"/>
          <p:cNvSpPr/>
          <p:nvPr/>
        </p:nvSpPr>
        <p:spPr>
          <a:xfrm>
            <a:off x="3432356" y="2226844"/>
            <a:ext cx="1833300" cy="278400"/>
          </a:xfrm>
          <a:prstGeom prst="rect">
            <a:avLst/>
          </a:prstGeom>
          <a:gradFill>
            <a:gsLst>
              <a:gs pos="0">
                <a:srgbClr val="F05A28"/>
              </a:gs>
              <a:gs pos="100000">
                <a:srgbClr val="E80A89"/>
              </a:gs>
            </a:gsLst>
            <a:lin ang="0" scaled="0"/>
          </a:gradFill>
          <a:ln cap="flat" cmpd="sng" w="9525">
            <a:solidFill>
              <a:srgbClr val="E80A8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r">
              <a:lnSpc>
                <a:spcPct val="100000"/>
              </a:lnSpc>
              <a:spcBef>
                <a:spcPts val="0"/>
              </a:spcBef>
              <a:spcAft>
                <a:spcPts val="0"/>
              </a:spcAft>
              <a:buClr>
                <a:srgbClr val="000000"/>
              </a:buClr>
              <a:buSzPts val="800"/>
              <a:buFont typeface="Arial"/>
              <a:buNone/>
            </a:pPr>
            <a:r>
              <a:t/>
            </a:r>
            <a:endParaRPr b="1" i="1" sz="800" u="none" cap="none" strike="noStrike">
              <a:solidFill>
                <a:srgbClr val="FFFFFF"/>
              </a:solidFill>
              <a:latin typeface="Arial"/>
              <a:ea typeface="Arial"/>
              <a:cs typeface="Arial"/>
              <a:sym typeface="Arial"/>
            </a:endParaRPr>
          </a:p>
        </p:txBody>
      </p:sp>
      <p:sp>
        <p:nvSpPr>
          <p:cNvPr id="818" name="Google Shape;818;p108"/>
          <p:cNvSpPr/>
          <p:nvPr/>
        </p:nvSpPr>
        <p:spPr>
          <a:xfrm>
            <a:off x="3432356" y="2723794"/>
            <a:ext cx="959400" cy="278400"/>
          </a:xfrm>
          <a:prstGeom prst="rect">
            <a:avLst/>
          </a:prstGeom>
          <a:gradFill>
            <a:gsLst>
              <a:gs pos="0">
                <a:srgbClr val="F05A28"/>
              </a:gs>
              <a:gs pos="100000">
                <a:srgbClr val="E80A89"/>
              </a:gs>
            </a:gsLst>
            <a:lin ang="0" scaled="0"/>
          </a:gradFill>
          <a:ln cap="flat" cmpd="sng" w="9525">
            <a:solidFill>
              <a:srgbClr val="E80A8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r">
              <a:lnSpc>
                <a:spcPct val="100000"/>
              </a:lnSpc>
              <a:spcBef>
                <a:spcPts val="0"/>
              </a:spcBef>
              <a:spcAft>
                <a:spcPts val="0"/>
              </a:spcAft>
              <a:buClr>
                <a:srgbClr val="000000"/>
              </a:buClr>
              <a:buSzPts val="800"/>
              <a:buFont typeface="Arial"/>
              <a:buNone/>
            </a:pPr>
            <a:r>
              <a:t/>
            </a:r>
            <a:endParaRPr b="1" i="1" sz="800" u="none" cap="none" strike="noStrike">
              <a:solidFill>
                <a:srgbClr val="FFFFFF"/>
              </a:solidFill>
              <a:latin typeface="Arial"/>
              <a:ea typeface="Arial"/>
              <a:cs typeface="Arial"/>
              <a:sym typeface="Arial"/>
            </a:endParaRPr>
          </a:p>
        </p:txBody>
      </p:sp>
      <p:sp>
        <p:nvSpPr>
          <p:cNvPr id="819" name="Google Shape;819;p108"/>
          <p:cNvSpPr/>
          <p:nvPr/>
        </p:nvSpPr>
        <p:spPr>
          <a:xfrm>
            <a:off x="3432356" y="3220744"/>
            <a:ext cx="443400" cy="278400"/>
          </a:xfrm>
          <a:prstGeom prst="rect">
            <a:avLst/>
          </a:prstGeom>
          <a:gradFill>
            <a:gsLst>
              <a:gs pos="0">
                <a:srgbClr val="F05A28"/>
              </a:gs>
              <a:gs pos="100000">
                <a:srgbClr val="E80A89"/>
              </a:gs>
            </a:gsLst>
            <a:lin ang="0" scaled="0"/>
          </a:gradFill>
          <a:ln cap="flat" cmpd="sng" w="9525">
            <a:solidFill>
              <a:srgbClr val="E80A8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r">
              <a:lnSpc>
                <a:spcPct val="100000"/>
              </a:lnSpc>
              <a:spcBef>
                <a:spcPts val="0"/>
              </a:spcBef>
              <a:spcAft>
                <a:spcPts val="0"/>
              </a:spcAft>
              <a:buClr>
                <a:srgbClr val="000000"/>
              </a:buClr>
              <a:buSzPts val="800"/>
              <a:buFont typeface="Arial"/>
              <a:buNone/>
            </a:pPr>
            <a:r>
              <a:t/>
            </a:r>
            <a:endParaRPr b="1" i="1" sz="800" u="none" cap="none" strike="noStrike">
              <a:solidFill>
                <a:srgbClr val="FFFFFF"/>
              </a:solidFill>
              <a:latin typeface="Arial"/>
              <a:ea typeface="Arial"/>
              <a:cs typeface="Arial"/>
              <a:sym typeface="Arial"/>
            </a:endParaRPr>
          </a:p>
        </p:txBody>
      </p:sp>
      <p:sp>
        <p:nvSpPr>
          <p:cNvPr id="820" name="Google Shape;820;p108"/>
          <p:cNvSpPr/>
          <p:nvPr/>
        </p:nvSpPr>
        <p:spPr>
          <a:xfrm>
            <a:off x="3432356" y="3717694"/>
            <a:ext cx="250200" cy="278400"/>
          </a:xfrm>
          <a:prstGeom prst="rect">
            <a:avLst/>
          </a:prstGeom>
          <a:gradFill>
            <a:gsLst>
              <a:gs pos="0">
                <a:srgbClr val="F05A28"/>
              </a:gs>
              <a:gs pos="100000">
                <a:srgbClr val="E80A89"/>
              </a:gs>
            </a:gsLst>
            <a:lin ang="0" scaled="0"/>
          </a:gradFill>
          <a:ln cap="flat" cmpd="sng" w="9525">
            <a:solidFill>
              <a:srgbClr val="E80A8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r">
              <a:lnSpc>
                <a:spcPct val="100000"/>
              </a:lnSpc>
              <a:spcBef>
                <a:spcPts val="0"/>
              </a:spcBef>
              <a:spcAft>
                <a:spcPts val="0"/>
              </a:spcAft>
              <a:buClr>
                <a:srgbClr val="000000"/>
              </a:buClr>
              <a:buSzPts val="800"/>
              <a:buFont typeface="Arial"/>
              <a:buNone/>
            </a:pPr>
            <a:r>
              <a:t/>
            </a:r>
            <a:endParaRPr b="1" i="1" sz="800" u="none" cap="none" strike="noStrike">
              <a:solidFill>
                <a:srgbClr val="FFFFFF"/>
              </a:solidFill>
              <a:latin typeface="Arial"/>
              <a:ea typeface="Arial"/>
              <a:cs typeface="Arial"/>
              <a:sym typeface="Arial"/>
            </a:endParaRPr>
          </a:p>
        </p:txBody>
      </p:sp>
      <p:sp>
        <p:nvSpPr>
          <p:cNvPr id="821" name="Google Shape;821;p108"/>
          <p:cNvSpPr/>
          <p:nvPr/>
        </p:nvSpPr>
        <p:spPr>
          <a:xfrm>
            <a:off x="3432356" y="4214644"/>
            <a:ext cx="250200" cy="278400"/>
          </a:xfrm>
          <a:prstGeom prst="rect">
            <a:avLst/>
          </a:prstGeom>
          <a:gradFill>
            <a:gsLst>
              <a:gs pos="0">
                <a:srgbClr val="F05A28"/>
              </a:gs>
              <a:gs pos="100000">
                <a:srgbClr val="E80A89"/>
              </a:gs>
            </a:gsLst>
            <a:lin ang="0" scaled="0"/>
          </a:gradFill>
          <a:ln cap="flat" cmpd="sng" w="9525">
            <a:solidFill>
              <a:srgbClr val="E80A8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r">
              <a:lnSpc>
                <a:spcPct val="100000"/>
              </a:lnSpc>
              <a:spcBef>
                <a:spcPts val="0"/>
              </a:spcBef>
              <a:spcAft>
                <a:spcPts val="0"/>
              </a:spcAft>
              <a:buClr>
                <a:srgbClr val="000000"/>
              </a:buClr>
              <a:buSzPts val="800"/>
              <a:buFont typeface="Arial"/>
              <a:buNone/>
            </a:pPr>
            <a:r>
              <a:t/>
            </a:r>
            <a:endParaRPr b="1" i="1" sz="800" u="none" cap="none" strike="noStrike">
              <a:solidFill>
                <a:srgbClr val="FFFFFF"/>
              </a:solidFill>
              <a:latin typeface="Arial"/>
              <a:ea typeface="Arial"/>
              <a:cs typeface="Arial"/>
              <a:sym typeface="Arial"/>
            </a:endParaRPr>
          </a:p>
        </p:txBody>
      </p:sp>
      <p:sp>
        <p:nvSpPr>
          <p:cNvPr id="822" name="Google Shape;822;p108"/>
          <p:cNvSpPr/>
          <p:nvPr/>
        </p:nvSpPr>
        <p:spPr>
          <a:xfrm>
            <a:off x="3432356" y="4711594"/>
            <a:ext cx="178500" cy="278400"/>
          </a:xfrm>
          <a:prstGeom prst="rect">
            <a:avLst/>
          </a:prstGeom>
          <a:gradFill>
            <a:gsLst>
              <a:gs pos="0">
                <a:srgbClr val="F05A28"/>
              </a:gs>
              <a:gs pos="100000">
                <a:srgbClr val="E80A89"/>
              </a:gs>
            </a:gsLst>
            <a:lin ang="0" scaled="0"/>
          </a:gradFill>
          <a:ln cap="flat" cmpd="sng" w="9525">
            <a:solidFill>
              <a:srgbClr val="E80A8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r">
              <a:lnSpc>
                <a:spcPct val="100000"/>
              </a:lnSpc>
              <a:spcBef>
                <a:spcPts val="0"/>
              </a:spcBef>
              <a:spcAft>
                <a:spcPts val="0"/>
              </a:spcAft>
              <a:buClr>
                <a:srgbClr val="000000"/>
              </a:buClr>
              <a:buSzPts val="800"/>
              <a:buFont typeface="Arial"/>
              <a:buNone/>
            </a:pPr>
            <a:r>
              <a:t/>
            </a:r>
            <a:endParaRPr b="1" i="1" sz="800" u="none" cap="none" strike="noStrike">
              <a:solidFill>
                <a:srgbClr val="FFFFFF"/>
              </a:solidFill>
              <a:latin typeface="Arial"/>
              <a:ea typeface="Arial"/>
              <a:cs typeface="Arial"/>
              <a:sym typeface="Arial"/>
            </a:endParaRPr>
          </a:p>
        </p:txBody>
      </p:sp>
      <p:sp>
        <p:nvSpPr>
          <p:cNvPr id="823" name="Google Shape;823;p108"/>
          <p:cNvSpPr txBox="1"/>
          <p:nvPr/>
        </p:nvSpPr>
        <p:spPr>
          <a:xfrm>
            <a:off x="6461963" y="1730681"/>
            <a:ext cx="480000" cy="277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900">
                <a:latin typeface="Calibri"/>
                <a:ea typeface="Calibri"/>
                <a:cs typeface="Calibri"/>
                <a:sym typeface="Calibri"/>
              </a:rPr>
              <a:t>34%</a:t>
            </a:r>
            <a:endParaRPr b="1" sz="900">
              <a:latin typeface="Calibri"/>
              <a:ea typeface="Calibri"/>
              <a:cs typeface="Calibri"/>
              <a:sym typeface="Calibri"/>
            </a:endParaRPr>
          </a:p>
        </p:txBody>
      </p:sp>
      <p:sp>
        <p:nvSpPr>
          <p:cNvPr id="824" name="Google Shape;824;p108"/>
          <p:cNvSpPr txBox="1"/>
          <p:nvPr/>
        </p:nvSpPr>
        <p:spPr>
          <a:xfrm>
            <a:off x="5265656" y="2227631"/>
            <a:ext cx="480000" cy="277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900">
                <a:latin typeface="Calibri"/>
                <a:ea typeface="Calibri"/>
                <a:cs typeface="Calibri"/>
                <a:sym typeface="Calibri"/>
              </a:rPr>
              <a:t>21%</a:t>
            </a:r>
            <a:endParaRPr b="1" sz="900">
              <a:latin typeface="Calibri"/>
              <a:ea typeface="Calibri"/>
              <a:cs typeface="Calibri"/>
              <a:sym typeface="Calibri"/>
            </a:endParaRPr>
          </a:p>
        </p:txBody>
      </p:sp>
      <p:sp>
        <p:nvSpPr>
          <p:cNvPr id="825" name="Google Shape;825;p108"/>
          <p:cNvSpPr txBox="1"/>
          <p:nvPr/>
        </p:nvSpPr>
        <p:spPr>
          <a:xfrm>
            <a:off x="4391756" y="2723794"/>
            <a:ext cx="480000" cy="277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900">
                <a:latin typeface="Calibri"/>
                <a:ea typeface="Calibri"/>
                <a:cs typeface="Calibri"/>
                <a:sym typeface="Calibri"/>
              </a:rPr>
              <a:t>11%</a:t>
            </a:r>
            <a:endParaRPr b="1" sz="900">
              <a:latin typeface="Calibri"/>
              <a:ea typeface="Calibri"/>
              <a:cs typeface="Calibri"/>
              <a:sym typeface="Calibri"/>
            </a:endParaRPr>
          </a:p>
        </p:txBody>
      </p:sp>
      <p:sp>
        <p:nvSpPr>
          <p:cNvPr id="826" name="Google Shape;826;p108"/>
          <p:cNvSpPr txBox="1"/>
          <p:nvPr/>
        </p:nvSpPr>
        <p:spPr>
          <a:xfrm>
            <a:off x="3875831" y="3220744"/>
            <a:ext cx="480000" cy="277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900">
                <a:latin typeface="Calibri"/>
                <a:ea typeface="Calibri"/>
                <a:cs typeface="Calibri"/>
                <a:sym typeface="Calibri"/>
              </a:rPr>
              <a:t>5%</a:t>
            </a:r>
            <a:endParaRPr b="1" sz="900">
              <a:latin typeface="Calibri"/>
              <a:ea typeface="Calibri"/>
              <a:cs typeface="Calibri"/>
              <a:sym typeface="Calibri"/>
            </a:endParaRPr>
          </a:p>
        </p:txBody>
      </p:sp>
      <p:sp>
        <p:nvSpPr>
          <p:cNvPr id="827" name="Google Shape;827;p108"/>
          <p:cNvSpPr txBox="1"/>
          <p:nvPr/>
        </p:nvSpPr>
        <p:spPr>
          <a:xfrm>
            <a:off x="3682556" y="3717694"/>
            <a:ext cx="480000" cy="277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900">
                <a:latin typeface="Calibri"/>
                <a:ea typeface="Calibri"/>
                <a:cs typeface="Calibri"/>
                <a:sym typeface="Calibri"/>
              </a:rPr>
              <a:t>3%</a:t>
            </a:r>
            <a:endParaRPr b="1" sz="900">
              <a:latin typeface="Calibri"/>
              <a:ea typeface="Calibri"/>
              <a:cs typeface="Calibri"/>
              <a:sym typeface="Calibri"/>
            </a:endParaRPr>
          </a:p>
        </p:txBody>
      </p:sp>
      <p:sp>
        <p:nvSpPr>
          <p:cNvPr id="828" name="Google Shape;828;p108"/>
          <p:cNvSpPr txBox="1"/>
          <p:nvPr/>
        </p:nvSpPr>
        <p:spPr>
          <a:xfrm>
            <a:off x="3682556" y="4213069"/>
            <a:ext cx="480000" cy="277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900">
                <a:latin typeface="Calibri"/>
                <a:ea typeface="Calibri"/>
                <a:cs typeface="Calibri"/>
                <a:sym typeface="Calibri"/>
              </a:rPr>
              <a:t>3%</a:t>
            </a:r>
            <a:endParaRPr b="1" sz="900">
              <a:latin typeface="Calibri"/>
              <a:ea typeface="Calibri"/>
              <a:cs typeface="Calibri"/>
              <a:sym typeface="Calibri"/>
            </a:endParaRPr>
          </a:p>
        </p:txBody>
      </p:sp>
      <p:sp>
        <p:nvSpPr>
          <p:cNvPr id="829" name="Google Shape;829;p108"/>
          <p:cNvSpPr txBox="1"/>
          <p:nvPr/>
        </p:nvSpPr>
        <p:spPr>
          <a:xfrm>
            <a:off x="3610781" y="4711594"/>
            <a:ext cx="480000" cy="277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900">
                <a:latin typeface="Calibri"/>
                <a:ea typeface="Calibri"/>
                <a:cs typeface="Calibri"/>
                <a:sym typeface="Calibri"/>
              </a:rPr>
              <a:t>2%</a:t>
            </a:r>
            <a:endParaRPr b="1" sz="900">
              <a:latin typeface="Calibri"/>
              <a:ea typeface="Calibri"/>
              <a:cs typeface="Calibri"/>
              <a:sym typeface="Calibri"/>
            </a:endParaRPr>
          </a:p>
        </p:txBody>
      </p:sp>
      <p:pic>
        <p:nvPicPr>
          <p:cNvPr id="830" name="Google Shape;830;p108"/>
          <p:cNvPicPr preferRelativeResize="0"/>
          <p:nvPr/>
        </p:nvPicPr>
        <p:blipFill>
          <a:blip r:embed="rId10">
            <a:alphaModFix/>
          </a:blip>
          <a:stretch>
            <a:fillRect/>
          </a:stretch>
        </p:blipFill>
        <p:spPr>
          <a:xfrm>
            <a:off x="2924109" y="4222518"/>
            <a:ext cx="375583" cy="262801"/>
          </a:xfrm>
          <a:prstGeom prst="rect">
            <a:avLst/>
          </a:prstGeom>
          <a:noFill/>
          <a:ln>
            <a:noFill/>
          </a:ln>
        </p:spPr>
      </p:pic>
      <p:sp>
        <p:nvSpPr>
          <p:cNvPr id="831" name="Google Shape;831;p108"/>
          <p:cNvSpPr txBox="1"/>
          <p:nvPr/>
        </p:nvSpPr>
        <p:spPr>
          <a:xfrm>
            <a:off x="628650" y="1043288"/>
            <a:ext cx="77673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i="1" lang="en" sz="1100">
                <a:solidFill>
                  <a:schemeClr val="dk1"/>
                </a:solidFill>
                <a:latin typeface="Century Gothic"/>
                <a:ea typeface="Century Gothic"/>
                <a:cs typeface="Century Gothic"/>
                <a:sym typeface="Century Gothic"/>
              </a:rPr>
              <a:t>As per statista, </a:t>
            </a:r>
            <a:r>
              <a:rPr i="1" lang="en" sz="1100">
                <a:latin typeface="Century Gothic"/>
                <a:ea typeface="Century Gothic"/>
                <a:cs typeface="Century Gothic"/>
                <a:sym typeface="Century Gothic"/>
              </a:rPr>
              <a:t>worldwide market share of leading cloud infrastructure service providers in Q3 2022 </a:t>
            </a:r>
            <a:endParaRPr i="1" sz="1100">
              <a:latin typeface="Century Gothic"/>
              <a:ea typeface="Century Gothic"/>
              <a:cs typeface="Century Gothic"/>
              <a:sym typeface="Century Gothic"/>
            </a:endParaRPr>
          </a:p>
        </p:txBody>
      </p:sp>
      <p:sp>
        <p:nvSpPr>
          <p:cNvPr id="832" name="Google Shape;832;p108"/>
          <p:cNvSpPr txBox="1"/>
          <p:nvPr/>
        </p:nvSpPr>
        <p:spPr>
          <a:xfrm>
            <a:off x="6805625" y="3600725"/>
            <a:ext cx="1760100" cy="1015800"/>
          </a:xfrm>
          <a:prstGeom prst="rect">
            <a:avLst/>
          </a:prstGeom>
          <a:noFill/>
          <a:ln>
            <a:noFill/>
          </a:ln>
        </p:spPr>
        <p:txBody>
          <a:bodyPr anchorCtr="0" anchor="t" bIns="68575" lIns="68575" spcFirstLastPara="1" rIns="68575" wrap="square" tIns="68575">
            <a:spAutoFit/>
          </a:bodyPr>
          <a:lstStyle/>
          <a:p>
            <a:pPr indent="0" lvl="0" marL="0" rtl="0" algn="ctr">
              <a:lnSpc>
                <a:spcPct val="175000"/>
              </a:lnSpc>
              <a:spcBef>
                <a:spcPts val="0"/>
              </a:spcBef>
              <a:spcAft>
                <a:spcPts val="0"/>
              </a:spcAft>
              <a:buNone/>
            </a:pPr>
            <a:r>
              <a:rPr i="1" lang="en" sz="800">
                <a:latin typeface="Calibri"/>
                <a:ea typeface="Calibri"/>
                <a:cs typeface="Calibri"/>
                <a:sym typeface="Calibri"/>
              </a:rPr>
              <a:t>Cloud Infrastructure Service revenues In the 12 months ended September 2022 were</a:t>
            </a:r>
            <a:endParaRPr i="1" sz="800">
              <a:latin typeface="Calibri"/>
              <a:ea typeface="Calibri"/>
              <a:cs typeface="Calibri"/>
              <a:sym typeface="Calibri"/>
            </a:endParaRPr>
          </a:p>
          <a:p>
            <a:pPr indent="0" lvl="0" marL="0" rtl="0" algn="ctr">
              <a:lnSpc>
                <a:spcPct val="100000"/>
              </a:lnSpc>
              <a:spcBef>
                <a:spcPts val="0"/>
              </a:spcBef>
              <a:spcAft>
                <a:spcPts val="0"/>
              </a:spcAft>
              <a:buNone/>
            </a:pPr>
            <a:r>
              <a:rPr b="1" lang="en" sz="1500">
                <a:solidFill>
                  <a:schemeClr val="dk1"/>
                </a:solidFill>
                <a:latin typeface="Calibri"/>
                <a:ea typeface="Calibri"/>
                <a:cs typeface="Calibri"/>
                <a:sym typeface="Calibri"/>
              </a:rPr>
              <a:t>$217 BILLION</a:t>
            </a:r>
            <a:endParaRPr i="1" sz="9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0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Why AWS or Azure or GCP?</a:t>
            </a:r>
            <a:endParaRPr sz="1800">
              <a:solidFill>
                <a:srgbClr val="000000"/>
              </a:solidFill>
            </a:endParaRPr>
          </a:p>
        </p:txBody>
      </p:sp>
      <p:pic>
        <p:nvPicPr>
          <p:cNvPr id="838" name="Google Shape;838;p109"/>
          <p:cNvPicPr preferRelativeResize="0"/>
          <p:nvPr/>
        </p:nvPicPr>
        <p:blipFill>
          <a:blip r:embed="rId3">
            <a:alphaModFix/>
          </a:blip>
          <a:stretch>
            <a:fillRect/>
          </a:stretch>
        </p:blipFill>
        <p:spPr>
          <a:xfrm>
            <a:off x="2724722" y="1151362"/>
            <a:ext cx="3694557" cy="3815665"/>
          </a:xfrm>
          <a:prstGeom prst="rect">
            <a:avLst/>
          </a:prstGeom>
          <a:noFill/>
          <a:ln>
            <a:noFill/>
          </a:ln>
        </p:spPr>
      </p:pic>
      <p:sp>
        <p:nvSpPr>
          <p:cNvPr id="839" name="Google Shape;839;p109"/>
          <p:cNvSpPr/>
          <p:nvPr/>
        </p:nvSpPr>
        <p:spPr>
          <a:xfrm>
            <a:off x="4572000" y="1542150"/>
            <a:ext cx="1560000" cy="1554600"/>
          </a:xfrm>
          <a:prstGeom prst="rect">
            <a:avLst/>
          </a:prstGeom>
          <a:noFill/>
          <a:ln cap="flat" cmpd="sng" w="1905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1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Cloud Physical Architecture</a:t>
            </a:r>
            <a:endParaRPr sz="1800">
              <a:solidFill>
                <a:srgbClr val="000000"/>
              </a:solidFill>
            </a:endParaRPr>
          </a:p>
        </p:txBody>
      </p:sp>
      <p:sp>
        <p:nvSpPr>
          <p:cNvPr id="845" name="Google Shape;845;p110"/>
          <p:cNvSpPr/>
          <p:nvPr/>
        </p:nvSpPr>
        <p:spPr>
          <a:xfrm>
            <a:off x="536063" y="2757806"/>
            <a:ext cx="3702000" cy="2021100"/>
          </a:xfrm>
          <a:prstGeom prst="parallelogram">
            <a:avLst>
              <a:gd fmla="val 25000"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46" name="Google Shape;846;p110"/>
          <p:cNvPicPr preferRelativeResize="0"/>
          <p:nvPr/>
        </p:nvPicPr>
        <p:blipFill>
          <a:blip r:embed="rId3">
            <a:alphaModFix/>
          </a:blip>
          <a:stretch>
            <a:fillRect/>
          </a:stretch>
        </p:blipFill>
        <p:spPr>
          <a:xfrm>
            <a:off x="828975" y="2190920"/>
            <a:ext cx="1170468" cy="1170468"/>
          </a:xfrm>
          <a:prstGeom prst="rect">
            <a:avLst/>
          </a:prstGeom>
          <a:noFill/>
          <a:ln>
            <a:noFill/>
          </a:ln>
        </p:spPr>
      </p:pic>
      <p:pic>
        <p:nvPicPr>
          <p:cNvPr id="847" name="Google Shape;847;p110"/>
          <p:cNvPicPr preferRelativeResize="0"/>
          <p:nvPr/>
        </p:nvPicPr>
        <p:blipFill>
          <a:blip r:embed="rId3">
            <a:alphaModFix/>
          </a:blip>
          <a:stretch>
            <a:fillRect/>
          </a:stretch>
        </p:blipFill>
        <p:spPr>
          <a:xfrm>
            <a:off x="2942719" y="2190920"/>
            <a:ext cx="1170468" cy="1170468"/>
          </a:xfrm>
          <a:prstGeom prst="rect">
            <a:avLst/>
          </a:prstGeom>
          <a:noFill/>
          <a:ln>
            <a:noFill/>
          </a:ln>
        </p:spPr>
      </p:pic>
      <p:pic>
        <p:nvPicPr>
          <p:cNvPr id="848" name="Google Shape;848;p110"/>
          <p:cNvPicPr preferRelativeResize="0"/>
          <p:nvPr/>
        </p:nvPicPr>
        <p:blipFill>
          <a:blip r:embed="rId3">
            <a:alphaModFix/>
          </a:blip>
          <a:stretch>
            <a:fillRect/>
          </a:stretch>
        </p:blipFill>
        <p:spPr>
          <a:xfrm>
            <a:off x="3035288" y="2558776"/>
            <a:ext cx="1170468" cy="1170468"/>
          </a:xfrm>
          <a:prstGeom prst="rect">
            <a:avLst/>
          </a:prstGeom>
          <a:noFill/>
          <a:ln>
            <a:noFill/>
          </a:ln>
        </p:spPr>
      </p:pic>
      <p:pic>
        <p:nvPicPr>
          <p:cNvPr id="849" name="Google Shape;849;p110"/>
          <p:cNvPicPr preferRelativeResize="0"/>
          <p:nvPr/>
        </p:nvPicPr>
        <p:blipFill>
          <a:blip r:embed="rId3">
            <a:alphaModFix/>
          </a:blip>
          <a:stretch>
            <a:fillRect/>
          </a:stretch>
        </p:blipFill>
        <p:spPr>
          <a:xfrm>
            <a:off x="1208100" y="3571370"/>
            <a:ext cx="1170468" cy="1170468"/>
          </a:xfrm>
          <a:prstGeom prst="rect">
            <a:avLst/>
          </a:prstGeom>
          <a:noFill/>
          <a:ln>
            <a:noFill/>
          </a:ln>
        </p:spPr>
      </p:pic>
      <p:sp>
        <p:nvSpPr>
          <p:cNvPr id="850" name="Google Shape;850;p110"/>
          <p:cNvSpPr/>
          <p:nvPr/>
        </p:nvSpPr>
        <p:spPr>
          <a:xfrm>
            <a:off x="5830088" y="1666200"/>
            <a:ext cx="1834500" cy="937800"/>
          </a:xfrm>
          <a:prstGeom prst="parallelogram">
            <a:avLst>
              <a:gd fmla="val 25000"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51" name="Google Shape;851;p110"/>
          <p:cNvPicPr preferRelativeResize="0"/>
          <p:nvPr/>
        </p:nvPicPr>
        <p:blipFill>
          <a:blip r:embed="rId3">
            <a:alphaModFix/>
          </a:blip>
          <a:stretch>
            <a:fillRect/>
          </a:stretch>
        </p:blipFill>
        <p:spPr>
          <a:xfrm>
            <a:off x="6115781" y="1020451"/>
            <a:ext cx="1170468" cy="1170468"/>
          </a:xfrm>
          <a:prstGeom prst="rect">
            <a:avLst/>
          </a:prstGeom>
          <a:noFill/>
          <a:ln>
            <a:noFill/>
          </a:ln>
        </p:spPr>
      </p:pic>
      <p:pic>
        <p:nvPicPr>
          <p:cNvPr id="852" name="Google Shape;852;p110"/>
          <p:cNvPicPr preferRelativeResize="0"/>
          <p:nvPr/>
        </p:nvPicPr>
        <p:blipFill>
          <a:blip r:embed="rId3">
            <a:alphaModFix/>
          </a:blip>
          <a:stretch>
            <a:fillRect/>
          </a:stretch>
        </p:blipFill>
        <p:spPr>
          <a:xfrm>
            <a:off x="6208350" y="1388307"/>
            <a:ext cx="1170468" cy="1170468"/>
          </a:xfrm>
          <a:prstGeom prst="rect">
            <a:avLst/>
          </a:prstGeom>
          <a:noFill/>
          <a:ln>
            <a:noFill/>
          </a:ln>
        </p:spPr>
      </p:pic>
      <p:cxnSp>
        <p:nvCxnSpPr>
          <p:cNvPr id="853" name="Google Shape;853;p110"/>
          <p:cNvCxnSpPr/>
          <p:nvPr/>
        </p:nvCxnSpPr>
        <p:spPr>
          <a:xfrm flipH="1" rot="10800000">
            <a:off x="2321418" y="3029804"/>
            <a:ext cx="656700" cy="1012500"/>
          </a:xfrm>
          <a:prstGeom prst="straightConnector1">
            <a:avLst/>
          </a:prstGeom>
          <a:noFill/>
          <a:ln cap="flat" cmpd="sng" w="19050">
            <a:solidFill>
              <a:srgbClr val="38761D"/>
            </a:solidFill>
            <a:prstDash val="dash"/>
            <a:round/>
            <a:headEnd len="med" w="med" type="none"/>
            <a:tailEnd len="med" w="med" type="none"/>
          </a:ln>
        </p:spPr>
      </p:cxnSp>
      <p:cxnSp>
        <p:nvCxnSpPr>
          <p:cNvPr id="854" name="Google Shape;854;p110"/>
          <p:cNvCxnSpPr/>
          <p:nvPr/>
        </p:nvCxnSpPr>
        <p:spPr>
          <a:xfrm flipH="1" rot="10800000">
            <a:off x="2378568" y="3151360"/>
            <a:ext cx="656700" cy="1012500"/>
          </a:xfrm>
          <a:prstGeom prst="straightConnector1">
            <a:avLst/>
          </a:prstGeom>
          <a:noFill/>
          <a:ln cap="flat" cmpd="sng" w="19050">
            <a:solidFill>
              <a:srgbClr val="93C47D"/>
            </a:solidFill>
            <a:prstDash val="dash"/>
            <a:round/>
            <a:headEnd len="med" w="med" type="none"/>
            <a:tailEnd len="med" w="med" type="none"/>
          </a:ln>
        </p:spPr>
      </p:cxnSp>
      <p:cxnSp>
        <p:nvCxnSpPr>
          <p:cNvPr id="855" name="Google Shape;855;p110"/>
          <p:cNvCxnSpPr/>
          <p:nvPr/>
        </p:nvCxnSpPr>
        <p:spPr>
          <a:xfrm>
            <a:off x="1471359" y="3361388"/>
            <a:ext cx="379200" cy="210000"/>
          </a:xfrm>
          <a:prstGeom prst="straightConnector1">
            <a:avLst/>
          </a:prstGeom>
          <a:noFill/>
          <a:ln cap="flat" cmpd="sng" w="19050">
            <a:solidFill>
              <a:srgbClr val="38761D"/>
            </a:solidFill>
            <a:prstDash val="dash"/>
            <a:round/>
            <a:headEnd len="med" w="med" type="none"/>
            <a:tailEnd len="med" w="med" type="none"/>
          </a:ln>
        </p:spPr>
      </p:cxnSp>
      <p:cxnSp>
        <p:nvCxnSpPr>
          <p:cNvPr id="856" name="Google Shape;856;p110"/>
          <p:cNvCxnSpPr/>
          <p:nvPr/>
        </p:nvCxnSpPr>
        <p:spPr>
          <a:xfrm>
            <a:off x="1397297" y="3431101"/>
            <a:ext cx="379200" cy="210000"/>
          </a:xfrm>
          <a:prstGeom prst="straightConnector1">
            <a:avLst/>
          </a:prstGeom>
          <a:noFill/>
          <a:ln cap="flat" cmpd="sng" w="19050">
            <a:solidFill>
              <a:srgbClr val="93C47D"/>
            </a:solidFill>
            <a:prstDash val="dash"/>
            <a:round/>
            <a:headEnd len="med" w="med" type="none"/>
            <a:tailEnd len="med" w="med" type="none"/>
          </a:ln>
        </p:spPr>
      </p:cxnSp>
      <p:cxnSp>
        <p:nvCxnSpPr>
          <p:cNvPr id="857" name="Google Shape;857;p110"/>
          <p:cNvCxnSpPr/>
          <p:nvPr/>
        </p:nvCxnSpPr>
        <p:spPr>
          <a:xfrm>
            <a:off x="1999443" y="2833304"/>
            <a:ext cx="943200" cy="0"/>
          </a:xfrm>
          <a:prstGeom prst="straightConnector1">
            <a:avLst/>
          </a:prstGeom>
          <a:noFill/>
          <a:ln cap="flat" cmpd="sng" w="19050">
            <a:solidFill>
              <a:srgbClr val="38761D"/>
            </a:solidFill>
            <a:prstDash val="dash"/>
            <a:round/>
            <a:headEnd len="med" w="med" type="none"/>
            <a:tailEnd len="med" w="med" type="none"/>
          </a:ln>
        </p:spPr>
      </p:cxnSp>
      <p:cxnSp>
        <p:nvCxnSpPr>
          <p:cNvPr id="858" name="Google Shape;858;p110"/>
          <p:cNvCxnSpPr/>
          <p:nvPr/>
        </p:nvCxnSpPr>
        <p:spPr>
          <a:xfrm>
            <a:off x="1999443" y="2925873"/>
            <a:ext cx="943200" cy="0"/>
          </a:xfrm>
          <a:prstGeom prst="straightConnector1">
            <a:avLst/>
          </a:prstGeom>
          <a:noFill/>
          <a:ln cap="flat" cmpd="sng" w="19050">
            <a:solidFill>
              <a:srgbClr val="93C47D"/>
            </a:solidFill>
            <a:prstDash val="dash"/>
            <a:round/>
            <a:headEnd len="med" w="med" type="none"/>
            <a:tailEnd len="med" w="med" type="none"/>
          </a:ln>
        </p:spPr>
      </p:cxnSp>
      <p:sp>
        <p:nvSpPr>
          <p:cNvPr id="859" name="Google Shape;859;p110"/>
          <p:cNvSpPr txBox="1"/>
          <p:nvPr/>
        </p:nvSpPr>
        <p:spPr>
          <a:xfrm>
            <a:off x="3962663" y="2325450"/>
            <a:ext cx="943200" cy="384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800">
                <a:latin typeface="Century Gothic"/>
                <a:ea typeface="Century Gothic"/>
                <a:cs typeface="Century Gothic"/>
                <a:sym typeface="Century Gothic"/>
              </a:rPr>
              <a:t>One or More Data Centers</a:t>
            </a:r>
            <a:endParaRPr b="1" sz="800">
              <a:latin typeface="Century Gothic"/>
              <a:ea typeface="Century Gothic"/>
              <a:cs typeface="Century Gothic"/>
              <a:sym typeface="Century Gothic"/>
            </a:endParaRPr>
          </a:p>
        </p:txBody>
      </p:sp>
      <p:sp>
        <p:nvSpPr>
          <p:cNvPr id="860" name="Google Shape;860;p110"/>
          <p:cNvSpPr txBox="1"/>
          <p:nvPr/>
        </p:nvSpPr>
        <p:spPr>
          <a:xfrm>
            <a:off x="2034994" y="4389356"/>
            <a:ext cx="943200" cy="384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800">
                <a:latin typeface="Century Gothic"/>
                <a:ea typeface="Century Gothic"/>
                <a:cs typeface="Century Gothic"/>
                <a:sym typeface="Century Gothic"/>
              </a:rPr>
              <a:t>One or More Data Centers</a:t>
            </a:r>
            <a:endParaRPr b="1" sz="800">
              <a:latin typeface="Century Gothic"/>
              <a:ea typeface="Century Gothic"/>
              <a:cs typeface="Century Gothic"/>
              <a:sym typeface="Century Gothic"/>
            </a:endParaRPr>
          </a:p>
        </p:txBody>
      </p:sp>
      <p:sp>
        <p:nvSpPr>
          <p:cNvPr id="861" name="Google Shape;861;p110"/>
          <p:cNvSpPr txBox="1"/>
          <p:nvPr/>
        </p:nvSpPr>
        <p:spPr>
          <a:xfrm>
            <a:off x="1816050" y="2330944"/>
            <a:ext cx="943200" cy="384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800">
                <a:latin typeface="Century Gothic"/>
                <a:ea typeface="Century Gothic"/>
                <a:cs typeface="Century Gothic"/>
                <a:sym typeface="Century Gothic"/>
              </a:rPr>
              <a:t>One or More Data Centers</a:t>
            </a:r>
            <a:endParaRPr b="1" sz="800">
              <a:latin typeface="Century Gothic"/>
              <a:ea typeface="Century Gothic"/>
              <a:cs typeface="Century Gothic"/>
              <a:sym typeface="Century Gothic"/>
            </a:endParaRPr>
          </a:p>
        </p:txBody>
      </p:sp>
      <p:sp>
        <p:nvSpPr>
          <p:cNvPr id="862" name="Google Shape;862;p110"/>
          <p:cNvSpPr txBox="1"/>
          <p:nvPr/>
        </p:nvSpPr>
        <p:spPr>
          <a:xfrm>
            <a:off x="2532338" y="3763219"/>
            <a:ext cx="1581000" cy="507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800">
                <a:solidFill>
                  <a:srgbClr val="0E9453"/>
                </a:solidFill>
                <a:latin typeface="Century Gothic"/>
                <a:ea typeface="Century Gothic"/>
                <a:cs typeface="Century Gothic"/>
                <a:sym typeface="Century Gothic"/>
              </a:rPr>
              <a:t>Diverse fiber paths connecting Availability Zones</a:t>
            </a:r>
            <a:endParaRPr b="1" sz="800">
              <a:solidFill>
                <a:srgbClr val="0E9453"/>
              </a:solidFill>
              <a:latin typeface="Century Gothic"/>
              <a:ea typeface="Century Gothic"/>
              <a:cs typeface="Century Gothic"/>
              <a:sym typeface="Century Gothic"/>
            </a:endParaRPr>
          </a:p>
        </p:txBody>
      </p:sp>
      <p:sp>
        <p:nvSpPr>
          <p:cNvPr id="863" name="Google Shape;863;p110"/>
          <p:cNvSpPr txBox="1"/>
          <p:nvPr/>
        </p:nvSpPr>
        <p:spPr>
          <a:xfrm>
            <a:off x="628650" y="2024550"/>
            <a:ext cx="943200" cy="3849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800">
                <a:solidFill>
                  <a:srgbClr val="980000"/>
                </a:solidFill>
                <a:latin typeface="Century Gothic"/>
                <a:ea typeface="Century Gothic"/>
                <a:cs typeface="Century Gothic"/>
                <a:sym typeface="Century Gothic"/>
              </a:rPr>
              <a:t>AVAILABILITY ZONE 1</a:t>
            </a:r>
            <a:endParaRPr b="1" sz="800">
              <a:solidFill>
                <a:srgbClr val="980000"/>
              </a:solidFill>
              <a:latin typeface="Century Gothic"/>
              <a:ea typeface="Century Gothic"/>
              <a:cs typeface="Century Gothic"/>
              <a:sym typeface="Century Gothic"/>
            </a:endParaRPr>
          </a:p>
        </p:txBody>
      </p:sp>
      <p:sp>
        <p:nvSpPr>
          <p:cNvPr id="864" name="Google Shape;864;p110"/>
          <p:cNvSpPr txBox="1"/>
          <p:nvPr/>
        </p:nvSpPr>
        <p:spPr>
          <a:xfrm>
            <a:off x="3169988" y="1828238"/>
            <a:ext cx="943200" cy="3849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800">
                <a:solidFill>
                  <a:srgbClr val="980000"/>
                </a:solidFill>
                <a:latin typeface="Century Gothic"/>
                <a:ea typeface="Century Gothic"/>
                <a:cs typeface="Century Gothic"/>
                <a:sym typeface="Century Gothic"/>
              </a:rPr>
              <a:t>AVAILABILITY ZONE 2</a:t>
            </a:r>
            <a:endParaRPr b="1" sz="800">
              <a:solidFill>
                <a:srgbClr val="980000"/>
              </a:solidFill>
              <a:latin typeface="Century Gothic"/>
              <a:ea typeface="Century Gothic"/>
              <a:cs typeface="Century Gothic"/>
              <a:sym typeface="Century Gothic"/>
            </a:endParaRPr>
          </a:p>
        </p:txBody>
      </p:sp>
      <p:sp>
        <p:nvSpPr>
          <p:cNvPr id="865" name="Google Shape;865;p110"/>
          <p:cNvSpPr txBox="1"/>
          <p:nvPr/>
        </p:nvSpPr>
        <p:spPr>
          <a:xfrm>
            <a:off x="536063" y="4118400"/>
            <a:ext cx="943200" cy="3849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800">
                <a:solidFill>
                  <a:srgbClr val="980000"/>
                </a:solidFill>
                <a:latin typeface="Century Gothic"/>
                <a:ea typeface="Century Gothic"/>
                <a:cs typeface="Century Gothic"/>
                <a:sym typeface="Century Gothic"/>
              </a:rPr>
              <a:t>AVAILABILITY ZONE 3</a:t>
            </a:r>
            <a:endParaRPr b="1" sz="800">
              <a:solidFill>
                <a:srgbClr val="980000"/>
              </a:solidFill>
              <a:latin typeface="Century Gothic"/>
              <a:ea typeface="Century Gothic"/>
              <a:cs typeface="Century Gothic"/>
              <a:sym typeface="Century Gothic"/>
            </a:endParaRPr>
          </a:p>
        </p:txBody>
      </p:sp>
      <p:sp>
        <p:nvSpPr>
          <p:cNvPr id="866" name="Google Shape;866;p110"/>
          <p:cNvSpPr txBox="1"/>
          <p:nvPr/>
        </p:nvSpPr>
        <p:spPr>
          <a:xfrm>
            <a:off x="7037194" y="1131169"/>
            <a:ext cx="943200" cy="3849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800">
                <a:solidFill>
                  <a:srgbClr val="980000"/>
                </a:solidFill>
                <a:latin typeface="Century Gothic"/>
                <a:ea typeface="Century Gothic"/>
                <a:cs typeface="Century Gothic"/>
                <a:sym typeface="Century Gothic"/>
              </a:rPr>
              <a:t>DISASTER RECOVERY</a:t>
            </a:r>
            <a:endParaRPr b="1" sz="800">
              <a:solidFill>
                <a:srgbClr val="980000"/>
              </a:solidFill>
              <a:latin typeface="Century Gothic"/>
              <a:ea typeface="Century Gothic"/>
              <a:cs typeface="Century Gothic"/>
              <a:sym typeface="Century Gothic"/>
            </a:endParaRPr>
          </a:p>
        </p:txBody>
      </p:sp>
      <p:cxnSp>
        <p:nvCxnSpPr>
          <p:cNvPr id="867" name="Google Shape;867;p110"/>
          <p:cNvCxnSpPr/>
          <p:nvPr/>
        </p:nvCxnSpPr>
        <p:spPr>
          <a:xfrm flipH="1" rot="10800000">
            <a:off x="3991650" y="1362881"/>
            <a:ext cx="2021100" cy="854700"/>
          </a:xfrm>
          <a:prstGeom prst="straightConnector1">
            <a:avLst/>
          </a:prstGeom>
          <a:noFill/>
          <a:ln cap="flat" cmpd="sng" w="19050">
            <a:solidFill>
              <a:srgbClr val="38761D"/>
            </a:solidFill>
            <a:prstDash val="dash"/>
            <a:round/>
            <a:headEnd len="med" w="med" type="none"/>
            <a:tailEnd len="med" w="med" type="none"/>
          </a:ln>
        </p:spPr>
      </p:cxnSp>
      <p:cxnSp>
        <p:nvCxnSpPr>
          <p:cNvPr id="868" name="Google Shape;868;p110"/>
          <p:cNvCxnSpPr/>
          <p:nvPr/>
        </p:nvCxnSpPr>
        <p:spPr>
          <a:xfrm flipH="1" rot="10800000">
            <a:off x="4048800" y="1420031"/>
            <a:ext cx="2021100" cy="854700"/>
          </a:xfrm>
          <a:prstGeom prst="straightConnector1">
            <a:avLst/>
          </a:prstGeom>
          <a:noFill/>
          <a:ln cap="flat" cmpd="sng" w="19050">
            <a:solidFill>
              <a:srgbClr val="93C47D"/>
            </a:solidFill>
            <a:prstDash val="dash"/>
            <a:round/>
            <a:headEnd len="med" w="med" type="none"/>
            <a:tailEnd len="med" w="med" type="none"/>
          </a:ln>
        </p:spPr>
      </p:cxnSp>
      <p:cxnSp>
        <p:nvCxnSpPr>
          <p:cNvPr id="869" name="Google Shape;869;p110"/>
          <p:cNvCxnSpPr/>
          <p:nvPr/>
        </p:nvCxnSpPr>
        <p:spPr>
          <a:xfrm>
            <a:off x="3832275" y="4462538"/>
            <a:ext cx="717300" cy="0"/>
          </a:xfrm>
          <a:prstGeom prst="straightConnector1">
            <a:avLst/>
          </a:prstGeom>
          <a:noFill/>
          <a:ln cap="flat" cmpd="sng" w="9525">
            <a:solidFill>
              <a:schemeClr val="dk2"/>
            </a:solidFill>
            <a:prstDash val="solid"/>
            <a:round/>
            <a:headEnd len="med" w="med" type="none"/>
            <a:tailEnd len="med" w="med" type="triangle"/>
          </a:ln>
        </p:spPr>
      </p:cxnSp>
      <p:sp>
        <p:nvSpPr>
          <p:cNvPr id="870" name="Google Shape;870;p110"/>
          <p:cNvSpPr txBox="1"/>
          <p:nvPr/>
        </p:nvSpPr>
        <p:spPr>
          <a:xfrm>
            <a:off x="4572000" y="4312463"/>
            <a:ext cx="10560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latin typeface="Calibri"/>
                <a:ea typeface="Calibri"/>
                <a:cs typeface="Calibri"/>
                <a:sym typeface="Calibri"/>
              </a:rPr>
              <a:t>Cloud</a:t>
            </a:r>
            <a:r>
              <a:rPr b="1" lang="en" sz="1100">
                <a:latin typeface="Calibri"/>
                <a:ea typeface="Calibri"/>
                <a:cs typeface="Calibri"/>
                <a:sym typeface="Calibri"/>
              </a:rPr>
              <a:t> Region</a:t>
            </a:r>
            <a:endParaRPr b="1" sz="11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93"/>
          <p:cNvSpPr txBox="1"/>
          <p:nvPr>
            <p:ph type="title"/>
          </p:nvPr>
        </p:nvSpPr>
        <p:spPr>
          <a:xfrm>
            <a:off x="88200" y="2310150"/>
            <a:ext cx="2382000" cy="52320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SzPts val="1900"/>
              <a:buNone/>
            </a:pPr>
            <a:r>
              <a:rPr lang="en" sz="2000"/>
              <a:t>AGENDA</a:t>
            </a:r>
            <a:endParaRPr sz="2000"/>
          </a:p>
        </p:txBody>
      </p:sp>
      <p:sp>
        <p:nvSpPr>
          <p:cNvPr id="513" name="Google Shape;513;p93"/>
          <p:cNvSpPr txBox="1"/>
          <p:nvPr>
            <p:ph idx="1" type="body"/>
          </p:nvPr>
        </p:nvSpPr>
        <p:spPr>
          <a:xfrm>
            <a:off x="3476530" y="1330786"/>
            <a:ext cx="5161500" cy="2911800"/>
          </a:xfrm>
          <a:prstGeom prst="rect">
            <a:avLst/>
          </a:prstGeom>
          <a:noFill/>
          <a:ln>
            <a:noFill/>
          </a:ln>
        </p:spPr>
        <p:txBody>
          <a:bodyPr anchorCtr="0" anchor="ctr" bIns="45700" lIns="91425" spcFirstLastPara="1" rIns="91425" wrap="square" tIns="45700">
            <a:noAutofit/>
          </a:bodyPr>
          <a:lstStyle/>
          <a:p>
            <a:pPr indent="-304800" lvl="0" marL="457200" rtl="0" algn="l">
              <a:lnSpc>
                <a:spcPct val="250000"/>
              </a:lnSpc>
              <a:spcBef>
                <a:spcPts val="0"/>
              </a:spcBef>
              <a:spcAft>
                <a:spcPts val="0"/>
              </a:spcAft>
              <a:buSzPts val="1200"/>
              <a:buChar char="●"/>
            </a:pPr>
            <a:r>
              <a:rPr b="1" lang="en"/>
              <a:t>Why Move to the Cloud</a:t>
            </a:r>
            <a:endParaRPr b="1"/>
          </a:p>
          <a:p>
            <a:pPr indent="-304800" lvl="0" marL="457200" rtl="0" algn="l">
              <a:lnSpc>
                <a:spcPct val="250000"/>
              </a:lnSpc>
              <a:spcBef>
                <a:spcPts val="0"/>
              </a:spcBef>
              <a:spcAft>
                <a:spcPts val="0"/>
              </a:spcAft>
              <a:buSzPts val="1200"/>
              <a:buChar char="●"/>
            </a:pPr>
            <a:r>
              <a:rPr b="1" lang="en"/>
              <a:t>Understanding Cloud Computing</a:t>
            </a:r>
            <a:endParaRPr b="1"/>
          </a:p>
          <a:p>
            <a:pPr indent="-304800" lvl="0" marL="457200" rtl="0" algn="l">
              <a:lnSpc>
                <a:spcPct val="250000"/>
              </a:lnSpc>
              <a:spcBef>
                <a:spcPts val="0"/>
              </a:spcBef>
              <a:spcAft>
                <a:spcPts val="0"/>
              </a:spcAft>
              <a:buSzPts val="1200"/>
              <a:buChar char="●"/>
            </a:pPr>
            <a:r>
              <a:rPr b="1" lang="en"/>
              <a:t>Cloud Infrastructure</a:t>
            </a:r>
            <a:endParaRPr b="1"/>
          </a:p>
          <a:p>
            <a:pPr indent="-304800" lvl="0" marL="457200" rtl="0" algn="l">
              <a:lnSpc>
                <a:spcPct val="250000"/>
              </a:lnSpc>
              <a:spcBef>
                <a:spcPts val="0"/>
              </a:spcBef>
              <a:spcAft>
                <a:spcPts val="0"/>
              </a:spcAft>
              <a:buSzPts val="1200"/>
              <a:buChar char="●"/>
            </a:pPr>
            <a:r>
              <a:rPr b="1" lang="en"/>
              <a:t>Cloud Security</a:t>
            </a:r>
            <a:endParaRPr b="1"/>
          </a:p>
          <a:p>
            <a:pPr indent="-304800" lvl="0" marL="457200" rtl="0" algn="l">
              <a:lnSpc>
                <a:spcPct val="250000"/>
              </a:lnSpc>
              <a:spcBef>
                <a:spcPts val="0"/>
              </a:spcBef>
              <a:spcAft>
                <a:spcPts val="0"/>
              </a:spcAft>
              <a:buSzPts val="1200"/>
              <a:buChar char="●"/>
            </a:pPr>
            <a:r>
              <a:rPr b="1" lang="en"/>
              <a:t>Cloud Cost Management</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11"/>
          <p:cNvSpPr txBox="1"/>
          <p:nvPr>
            <p:ph type="title"/>
          </p:nvPr>
        </p:nvSpPr>
        <p:spPr>
          <a:xfrm>
            <a:off x="705000" y="1916700"/>
            <a:ext cx="8520600" cy="572700"/>
          </a:xfrm>
          <a:prstGeom prst="rect">
            <a:avLst/>
          </a:prstGeom>
        </p:spPr>
        <p:txBody>
          <a:bodyPr anchorCtr="0" anchor="b" bIns="91400" lIns="91400" spcFirstLastPara="1" rIns="91400" wrap="square" tIns="91400">
            <a:noAutofit/>
          </a:bodyPr>
          <a:lstStyle/>
          <a:p>
            <a:pPr indent="0" lvl="0" marL="0" rtl="0" algn="l">
              <a:spcBef>
                <a:spcPts val="0"/>
              </a:spcBef>
              <a:spcAft>
                <a:spcPts val="0"/>
              </a:spcAft>
              <a:buNone/>
            </a:pPr>
            <a:r>
              <a:rPr lang="en"/>
              <a:t>Cloud Security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79" name="Shape 879"/>
        <p:cNvGrpSpPr/>
        <p:nvPr/>
      </p:nvGrpSpPr>
      <p:grpSpPr>
        <a:xfrm>
          <a:off x="0" y="0"/>
          <a:ext cx="0" cy="0"/>
          <a:chOff x="0" y="0"/>
          <a:chExt cx="0" cy="0"/>
        </a:xfrm>
      </p:grpSpPr>
      <p:sp>
        <p:nvSpPr>
          <p:cNvPr id="880" name="Google Shape;880;p11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chemeClr val="dk1"/>
                </a:solidFill>
              </a:rPr>
              <a:t>Cloud Security</a:t>
            </a:r>
            <a:endParaRPr>
              <a:solidFill>
                <a:schemeClr val="dk1"/>
              </a:solidFill>
            </a:endParaRPr>
          </a:p>
        </p:txBody>
      </p:sp>
      <p:sp>
        <p:nvSpPr>
          <p:cNvPr id="881" name="Google Shape;881;p1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404040"/>
                </a:solidFill>
                <a:latin typeface="Arial"/>
                <a:ea typeface="Arial"/>
                <a:cs typeface="Arial"/>
                <a:sym typeface="Arial"/>
              </a:rPr>
              <a:t>‹#›</a:t>
            </a:fld>
            <a:endParaRPr b="0" i="0" sz="1300" u="none" cap="none" strike="noStrike">
              <a:solidFill>
                <a:srgbClr val="404040"/>
              </a:solidFill>
              <a:latin typeface="Arial"/>
              <a:ea typeface="Arial"/>
              <a:cs typeface="Arial"/>
              <a:sym typeface="Arial"/>
            </a:endParaRPr>
          </a:p>
        </p:txBody>
      </p:sp>
      <p:pic>
        <p:nvPicPr>
          <p:cNvPr descr="diagram_1" id="882" name="Google Shape;882;p112"/>
          <p:cNvPicPr preferRelativeResize="0"/>
          <p:nvPr/>
        </p:nvPicPr>
        <p:blipFill rotWithShape="1">
          <a:blip r:embed="rId3">
            <a:alphaModFix/>
          </a:blip>
          <a:srcRect b="2364" l="902" r="16330" t="22583"/>
          <a:stretch/>
        </p:blipFill>
        <p:spPr>
          <a:xfrm>
            <a:off x="883150" y="1347775"/>
            <a:ext cx="7377698" cy="3402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1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Why we need cloud security? </a:t>
            </a:r>
            <a:endParaRPr>
              <a:solidFill>
                <a:srgbClr val="000000"/>
              </a:solidFill>
            </a:endParaRPr>
          </a:p>
        </p:txBody>
      </p:sp>
      <p:sp>
        <p:nvSpPr>
          <p:cNvPr id="888" name="Google Shape;888;p113"/>
          <p:cNvSpPr txBox="1"/>
          <p:nvPr/>
        </p:nvSpPr>
        <p:spPr>
          <a:xfrm>
            <a:off x="613700" y="1117775"/>
            <a:ext cx="8323500" cy="3453000"/>
          </a:xfrm>
          <a:prstGeom prst="rect">
            <a:avLst/>
          </a:prstGeom>
          <a:noFill/>
          <a:ln>
            <a:noFill/>
          </a:ln>
        </p:spPr>
        <p:txBody>
          <a:bodyPr anchorCtr="0" anchor="t" bIns="91425" lIns="91425" spcFirstLastPara="1" rIns="91425" wrap="square" tIns="91425">
            <a:spAutoFit/>
          </a:bodyPr>
          <a:lstStyle/>
          <a:p>
            <a:pPr indent="0" lvl="0" marL="0" marR="0" rtl="0" algn="just">
              <a:lnSpc>
                <a:spcPct val="200000"/>
              </a:lnSpc>
              <a:spcBef>
                <a:spcPts val="0"/>
              </a:spcBef>
              <a:spcAft>
                <a:spcPts val="0"/>
              </a:spcAft>
              <a:buNone/>
            </a:pPr>
            <a:r>
              <a:rPr i="1" lang="en" sz="1200">
                <a:latin typeface="Montserrat"/>
                <a:ea typeface="Montserrat"/>
                <a:cs typeface="Montserrat"/>
                <a:sym typeface="Montserrat"/>
              </a:rPr>
              <a:t>Cloud computing is being used for more than two decades. Still, several businesses find security as a challenge to handle. </a:t>
            </a:r>
            <a:endParaRPr i="1" sz="1200">
              <a:latin typeface="Montserrat"/>
              <a:ea typeface="Montserrat"/>
              <a:cs typeface="Montserrat"/>
              <a:sym typeface="Montserrat"/>
            </a:endParaRPr>
          </a:p>
          <a:p>
            <a:pPr indent="-304800" lvl="0" marL="457200" marR="0" rtl="0" algn="just">
              <a:lnSpc>
                <a:spcPct val="200000"/>
              </a:lnSpc>
              <a:spcBef>
                <a:spcPts val="1000"/>
              </a:spcBef>
              <a:spcAft>
                <a:spcPts val="0"/>
              </a:spcAft>
              <a:buSzPts val="1200"/>
              <a:buFont typeface="Montserrat"/>
              <a:buChar char="●"/>
            </a:pPr>
            <a:r>
              <a:rPr lang="en" sz="1200">
                <a:latin typeface="Montserrat"/>
                <a:ea typeface="Montserrat"/>
                <a:cs typeface="Montserrat"/>
                <a:sym typeface="Montserrat"/>
              </a:rPr>
              <a:t>Almost, everyone is on cloud</a:t>
            </a:r>
            <a:endParaRPr sz="1200">
              <a:latin typeface="Montserrat"/>
              <a:ea typeface="Montserrat"/>
              <a:cs typeface="Montserrat"/>
              <a:sym typeface="Montserrat"/>
            </a:endParaRPr>
          </a:p>
          <a:p>
            <a:pPr indent="-304800" lvl="0" marL="457200" marR="0" rtl="0" algn="just">
              <a:lnSpc>
                <a:spcPct val="200000"/>
              </a:lnSpc>
              <a:spcBef>
                <a:spcPts val="0"/>
              </a:spcBef>
              <a:spcAft>
                <a:spcPts val="0"/>
              </a:spcAft>
              <a:buSzPts val="1200"/>
              <a:buFont typeface="Montserrat"/>
              <a:buChar char="●"/>
            </a:pPr>
            <a:r>
              <a:rPr lang="en" sz="1200">
                <a:latin typeface="Montserrat"/>
                <a:ea typeface="Montserrat"/>
                <a:cs typeface="Montserrat"/>
                <a:sym typeface="Montserrat"/>
              </a:rPr>
              <a:t>It’s a shared responsibility </a:t>
            </a:r>
            <a:endParaRPr sz="1200">
              <a:latin typeface="Montserrat"/>
              <a:ea typeface="Montserrat"/>
              <a:cs typeface="Montserrat"/>
              <a:sym typeface="Montserrat"/>
            </a:endParaRPr>
          </a:p>
          <a:p>
            <a:pPr indent="-304800" lvl="0" marL="457200" marR="0" rtl="0" algn="just">
              <a:lnSpc>
                <a:spcPct val="200000"/>
              </a:lnSpc>
              <a:spcBef>
                <a:spcPts val="0"/>
              </a:spcBef>
              <a:spcAft>
                <a:spcPts val="0"/>
              </a:spcAft>
              <a:buSzPts val="1200"/>
              <a:buFont typeface="Montserrat"/>
              <a:buChar char="●"/>
            </a:pPr>
            <a:r>
              <a:rPr lang="en" sz="1200">
                <a:latin typeface="Montserrat"/>
                <a:ea typeface="Montserrat"/>
                <a:cs typeface="Montserrat"/>
                <a:sym typeface="Montserrat"/>
              </a:rPr>
              <a:t>For many its still new, so much to explore </a:t>
            </a:r>
            <a:endParaRPr sz="1200">
              <a:latin typeface="Montserrat"/>
              <a:ea typeface="Montserrat"/>
              <a:cs typeface="Montserrat"/>
              <a:sym typeface="Montserrat"/>
            </a:endParaRPr>
          </a:p>
          <a:p>
            <a:pPr indent="-304800" lvl="0" marL="457200" marR="0" rtl="0" algn="just">
              <a:lnSpc>
                <a:spcPct val="200000"/>
              </a:lnSpc>
              <a:spcBef>
                <a:spcPts val="0"/>
              </a:spcBef>
              <a:spcAft>
                <a:spcPts val="0"/>
              </a:spcAft>
              <a:buSzPts val="1200"/>
              <a:buFont typeface="Montserrat"/>
              <a:buChar char="●"/>
            </a:pPr>
            <a:r>
              <a:rPr lang="en" sz="1200">
                <a:latin typeface="Montserrat"/>
                <a:ea typeface="Montserrat"/>
                <a:cs typeface="Montserrat"/>
                <a:sym typeface="Montserrat"/>
              </a:rPr>
              <a:t>Multi tenancy make resource prone to attacks</a:t>
            </a:r>
            <a:endParaRPr sz="1200">
              <a:latin typeface="Montserrat"/>
              <a:ea typeface="Montserrat"/>
              <a:cs typeface="Montserrat"/>
              <a:sym typeface="Montserrat"/>
            </a:endParaRPr>
          </a:p>
          <a:p>
            <a:pPr indent="-304800" lvl="0" marL="457200" marR="0" rtl="0" algn="just">
              <a:lnSpc>
                <a:spcPct val="200000"/>
              </a:lnSpc>
              <a:spcBef>
                <a:spcPts val="0"/>
              </a:spcBef>
              <a:spcAft>
                <a:spcPts val="0"/>
              </a:spcAft>
              <a:buSzPts val="1200"/>
              <a:buFont typeface="Montserrat"/>
              <a:buChar char="●"/>
            </a:pPr>
            <a:r>
              <a:rPr lang="en" sz="1200">
                <a:latin typeface="Montserrat"/>
                <a:ea typeface="Montserrat"/>
                <a:cs typeface="Montserrat"/>
                <a:sym typeface="Montserrat"/>
              </a:rPr>
              <a:t>Cloud providers are not omnipotent </a:t>
            </a:r>
            <a:endParaRPr sz="1200">
              <a:latin typeface="Montserrat"/>
              <a:ea typeface="Montserrat"/>
              <a:cs typeface="Montserrat"/>
              <a:sym typeface="Montserrat"/>
            </a:endParaRPr>
          </a:p>
          <a:p>
            <a:pPr indent="-304800" lvl="0" marL="457200" marR="0" rtl="0" algn="just">
              <a:lnSpc>
                <a:spcPct val="200000"/>
              </a:lnSpc>
              <a:spcBef>
                <a:spcPts val="0"/>
              </a:spcBef>
              <a:spcAft>
                <a:spcPts val="0"/>
              </a:spcAft>
              <a:buSzPts val="1200"/>
              <a:buFont typeface="Montserrat"/>
              <a:buChar char="●"/>
            </a:pPr>
            <a:r>
              <a:rPr lang="en" sz="1200">
                <a:latin typeface="Montserrat"/>
                <a:ea typeface="Montserrat"/>
                <a:cs typeface="Montserrat"/>
                <a:sym typeface="Montserrat"/>
              </a:rPr>
              <a:t>Data security is a big concern </a:t>
            </a:r>
            <a:endParaRPr sz="1200">
              <a:latin typeface="Montserrat"/>
              <a:ea typeface="Montserrat"/>
              <a:cs typeface="Montserrat"/>
              <a:sym typeface="Montserrat"/>
            </a:endParaRPr>
          </a:p>
          <a:p>
            <a:pPr indent="-304800" lvl="0" marL="457200" marR="0" rtl="0" algn="just">
              <a:lnSpc>
                <a:spcPct val="200000"/>
              </a:lnSpc>
              <a:spcBef>
                <a:spcPts val="0"/>
              </a:spcBef>
              <a:spcAft>
                <a:spcPts val="0"/>
              </a:spcAft>
              <a:buSzPts val="1200"/>
              <a:buFont typeface="Montserrat"/>
              <a:buChar char="●"/>
            </a:pPr>
            <a:r>
              <a:rPr lang="en" sz="1200">
                <a:latin typeface="Montserrat"/>
                <a:ea typeface="Montserrat"/>
                <a:cs typeface="Montserrat"/>
                <a:sym typeface="Montserrat"/>
              </a:rPr>
              <a:t>and many more …</a:t>
            </a:r>
            <a:endParaRPr sz="1200">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14"/>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894" name="Google Shape;894;p114"/>
          <p:cNvSpPr txBox="1"/>
          <p:nvPr>
            <p:ph idx="1" type="body"/>
          </p:nvPr>
        </p:nvSpPr>
        <p:spPr>
          <a:xfrm>
            <a:off x="651963" y="4391325"/>
            <a:ext cx="3738300" cy="532800"/>
          </a:xfrm>
          <a:prstGeom prst="rect">
            <a:avLst/>
          </a:prstGeom>
        </p:spPr>
        <p:txBody>
          <a:bodyPr anchorCtr="0" anchor="t" bIns="91400" lIns="91400" spcFirstLastPara="1" rIns="91400" wrap="square" tIns="91400">
            <a:noAutofit/>
          </a:bodyPr>
          <a:lstStyle/>
          <a:p>
            <a:pPr indent="0" lvl="0" marL="0" rtl="0" algn="ctr">
              <a:lnSpc>
                <a:spcPct val="115000"/>
              </a:lnSpc>
              <a:spcBef>
                <a:spcPts val="0"/>
              </a:spcBef>
              <a:spcAft>
                <a:spcPts val="0"/>
              </a:spcAft>
              <a:buNone/>
            </a:pPr>
            <a:r>
              <a:rPr i="1" lang="en" sz="1000">
                <a:solidFill>
                  <a:srgbClr val="000000"/>
                </a:solidFill>
              </a:rPr>
              <a:t>have experienced one or more of these three types of exploits</a:t>
            </a:r>
            <a:endParaRPr sz="1000"/>
          </a:p>
        </p:txBody>
      </p:sp>
      <p:sp>
        <p:nvSpPr>
          <p:cNvPr id="895" name="Google Shape;895;p114"/>
          <p:cNvSpPr txBox="1"/>
          <p:nvPr>
            <p:ph idx="3" type="body"/>
          </p:nvPr>
        </p:nvSpPr>
        <p:spPr>
          <a:xfrm>
            <a:off x="4355500" y="1752914"/>
            <a:ext cx="4656300" cy="2341500"/>
          </a:xfrm>
          <a:prstGeom prst="rect">
            <a:avLst/>
          </a:prstGeom>
        </p:spPr>
        <p:txBody>
          <a:bodyPr anchorCtr="0" anchor="ctr" bIns="91400" lIns="91400" spcFirstLastPara="1" rIns="91400" wrap="square" tIns="91400">
            <a:noAutofit/>
          </a:bodyPr>
          <a:lstStyle/>
          <a:p>
            <a:pPr indent="-285750" lvl="0" marL="457200" rtl="0" algn="l">
              <a:lnSpc>
                <a:spcPct val="150000"/>
              </a:lnSpc>
              <a:spcBef>
                <a:spcPts val="0"/>
              </a:spcBef>
              <a:spcAft>
                <a:spcPts val="0"/>
              </a:spcAft>
              <a:buClr>
                <a:srgbClr val="000000"/>
              </a:buClr>
              <a:buSzPts val="900"/>
              <a:buChar char="●"/>
            </a:pPr>
            <a:r>
              <a:rPr i="1" lang="en" sz="1100">
                <a:solidFill>
                  <a:srgbClr val="000000"/>
                </a:solidFill>
              </a:rPr>
              <a:t>Zero-day exploits that take advantage of OS/app vulnerabilities unknown to the victim</a:t>
            </a:r>
            <a:endParaRPr i="1" sz="1100">
              <a:solidFill>
                <a:srgbClr val="000000"/>
              </a:solidFill>
            </a:endParaRPr>
          </a:p>
          <a:p>
            <a:pPr indent="-285750" lvl="0" marL="457200" rtl="0" algn="l">
              <a:lnSpc>
                <a:spcPct val="150000"/>
              </a:lnSpc>
              <a:spcBef>
                <a:spcPts val="1000"/>
              </a:spcBef>
              <a:spcAft>
                <a:spcPts val="0"/>
              </a:spcAft>
              <a:buClr>
                <a:srgbClr val="000000"/>
              </a:buClr>
              <a:buSzPts val="900"/>
              <a:buChar char="●"/>
            </a:pPr>
            <a:r>
              <a:rPr i="1" lang="en" sz="1100">
                <a:solidFill>
                  <a:srgbClr val="000000"/>
                </a:solidFill>
              </a:rPr>
              <a:t>Exploits that take advantage of known vulnerabilities in unpatched applications</a:t>
            </a:r>
            <a:endParaRPr i="1" sz="1100">
              <a:solidFill>
                <a:srgbClr val="000000"/>
              </a:solidFill>
            </a:endParaRPr>
          </a:p>
          <a:p>
            <a:pPr indent="-285750" lvl="0" marL="457200" rtl="0" algn="l">
              <a:lnSpc>
                <a:spcPct val="150000"/>
              </a:lnSpc>
              <a:spcBef>
                <a:spcPts val="1000"/>
              </a:spcBef>
              <a:spcAft>
                <a:spcPts val="1000"/>
              </a:spcAft>
              <a:buClr>
                <a:srgbClr val="000000"/>
              </a:buClr>
              <a:buSzPts val="900"/>
              <a:buChar char="●"/>
            </a:pPr>
            <a:r>
              <a:rPr i="1" lang="en" sz="1100">
                <a:solidFill>
                  <a:srgbClr val="000000"/>
                </a:solidFill>
              </a:rPr>
              <a:t>Exploits that take advantage of known vulnerabilities in unpatched OS versions</a:t>
            </a:r>
            <a:endParaRPr i="1" sz="1100">
              <a:solidFill>
                <a:srgbClr val="000000"/>
              </a:solidFill>
            </a:endParaRPr>
          </a:p>
        </p:txBody>
      </p:sp>
      <p:sp>
        <p:nvSpPr>
          <p:cNvPr id="896" name="Google Shape;896;p11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Exploited Vulnerabilities are preventable</a:t>
            </a:r>
            <a:endParaRPr>
              <a:solidFill>
                <a:srgbClr val="000000"/>
              </a:solidFill>
            </a:endParaRPr>
          </a:p>
        </p:txBody>
      </p:sp>
      <p:grpSp>
        <p:nvGrpSpPr>
          <p:cNvPr id="897" name="Google Shape;897;p114"/>
          <p:cNvGrpSpPr/>
          <p:nvPr/>
        </p:nvGrpSpPr>
        <p:grpSpPr>
          <a:xfrm>
            <a:off x="613700" y="1028363"/>
            <a:ext cx="3814835" cy="3790597"/>
            <a:chOff x="2664575" y="1186938"/>
            <a:chExt cx="3814835" cy="3790597"/>
          </a:xfrm>
        </p:grpSpPr>
        <p:sp>
          <p:nvSpPr>
            <p:cNvPr id="898" name="Google Shape;898;p114"/>
            <p:cNvSpPr/>
            <p:nvPr/>
          </p:nvSpPr>
          <p:spPr>
            <a:xfrm rot="3600185">
              <a:off x="3172346" y="1695106"/>
              <a:ext cx="2774659" cy="2774659"/>
            </a:xfrm>
            <a:prstGeom prst="blockArc">
              <a:avLst>
                <a:gd fmla="val 12622480" name="adj1"/>
                <a:gd fmla="val 1312888" name="adj2"/>
                <a:gd fmla="val 19823"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14"/>
            <p:cNvSpPr/>
            <p:nvPr/>
          </p:nvSpPr>
          <p:spPr>
            <a:xfrm rot="-3600185">
              <a:off x="3196980" y="1694709"/>
              <a:ext cx="2774659" cy="2774659"/>
            </a:xfrm>
            <a:prstGeom prst="blockArc">
              <a:avLst>
                <a:gd fmla="val 8503253" name="adj1"/>
                <a:gd fmla="val 19703271" name="adj2"/>
                <a:gd fmla="val 20851" name="adj3"/>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 name="Google Shape;900;p114"/>
            <p:cNvGrpSpPr/>
            <p:nvPr/>
          </p:nvGrpSpPr>
          <p:grpSpPr>
            <a:xfrm rot="7200275">
              <a:off x="4437036" y="3872294"/>
              <a:ext cx="606614" cy="601210"/>
              <a:chOff x="1977085" y="811649"/>
              <a:chExt cx="588000" cy="588000"/>
            </a:xfrm>
          </p:grpSpPr>
          <p:sp>
            <p:nvSpPr>
              <p:cNvPr id="901" name="Google Shape;901;p114"/>
              <p:cNvSpPr/>
              <p:nvPr/>
            </p:nvSpPr>
            <p:spPr>
              <a:xfrm rot="39023">
                <a:off x="1980366" y="814930"/>
                <a:ext cx="581437" cy="581437"/>
              </a:xfrm>
              <a:prstGeom prst="pie">
                <a:avLst>
                  <a:gd fmla="val 6190354" name="adj1"/>
                  <a:gd fmla="val 14996165"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14"/>
              <p:cNvSpPr/>
              <p:nvPr/>
            </p:nvSpPr>
            <p:spPr>
              <a:xfrm rot="10800000">
                <a:off x="1980332" y="814963"/>
                <a:ext cx="581400" cy="581400"/>
              </a:xfrm>
              <a:prstGeom prst="pie">
                <a:avLst>
                  <a:gd fmla="val 4028252" name="adj1"/>
                  <a:gd fmla="val 17183677"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114"/>
            <p:cNvGrpSpPr/>
            <p:nvPr/>
          </p:nvGrpSpPr>
          <p:grpSpPr>
            <a:xfrm>
              <a:off x="4279504" y="1690915"/>
              <a:ext cx="585001" cy="587118"/>
              <a:chOff x="1970048" y="811613"/>
              <a:chExt cx="588000" cy="588000"/>
            </a:xfrm>
          </p:grpSpPr>
          <p:sp>
            <p:nvSpPr>
              <p:cNvPr id="904" name="Google Shape;904;p114"/>
              <p:cNvSpPr/>
              <p:nvPr/>
            </p:nvSpPr>
            <p:spPr>
              <a:xfrm rot="39023">
                <a:off x="1973329" y="814894"/>
                <a:ext cx="581437" cy="581437"/>
              </a:xfrm>
              <a:prstGeom prst="pie">
                <a:avLst>
                  <a:gd fmla="val 6190354" name="adj1"/>
                  <a:gd fmla="val 14996165" name="adj2"/>
                </a:avLst>
              </a:prstGeom>
              <a:solidFill>
                <a:schemeClr val="accent1"/>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14"/>
              <p:cNvSpPr/>
              <p:nvPr/>
            </p:nvSpPr>
            <p:spPr>
              <a:xfrm rot="10800000">
                <a:off x="1973295" y="814927"/>
                <a:ext cx="581400" cy="581400"/>
              </a:xfrm>
              <a:prstGeom prst="pie">
                <a:avLst>
                  <a:gd fmla="val 4028252" name="adj1"/>
                  <a:gd fmla="val 17183677"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 name="Google Shape;906;p114"/>
            <p:cNvSpPr txBox="1"/>
            <p:nvPr/>
          </p:nvSpPr>
          <p:spPr>
            <a:xfrm>
              <a:off x="4068575" y="2800975"/>
              <a:ext cx="1045800" cy="6465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lang="en" sz="3000">
                  <a:solidFill>
                    <a:schemeClr val="accent1"/>
                  </a:solidFill>
                  <a:latin typeface="Montserrat"/>
                  <a:ea typeface="Montserrat"/>
                  <a:cs typeface="Montserrat"/>
                  <a:sym typeface="Montserrat"/>
                </a:rPr>
                <a:t>45%</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1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Most Crucial aspects of Cloud Security </a:t>
            </a:r>
            <a:endParaRPr>
              <a:solidFill>
                <a:srgbClr val="000000"/>
              </a:solidFill>
            </a:endParaRPr>
          </a:p>
        </p:txBody>
      </p:sp>
      <p:sp>
        <p:nvSpPr>
          <p:cNvPr id="912" name="Google Shape;912;p115"/>
          <p:cNvSpPr txBox="1"/>
          <p:nvPr/>
        </p:nvSpPr>
        <p:spPr>
          <a:xfrm>
            <a:off x="613700" y="1117775"/>
            <a:ext cx="8323500" cy="1975200"/>
          </a:xfrm>
          <a:prstGeom prst="rect">
            <a:avLst/>
          </a:prstGeom>
          <a:noFill/>
          <a:ln>
            <a:noFill/>
          </a:ln>
        </p:spPr>
        <p:txBody>
          <a:bodyPr anchorCtr="0" anchor="t" bIns="91425" lIns="91425" spcFirstLastPara="1" rIns="91425" wrap="square" tIns="91425">
            <a:spAutoFit/>
          </a:bodyPr>
          <a:lstStyle/>
          <a:p>
            <a:pPr indent="0" lvl="0" marL="0" marR="0" rtl="0" algn="just">
              <a:lnSpc>
                <a:spcPct val="200000"/>
              </a:lnSpc>
              <a:spcBef>
                <a:spcPts val="0"/>
              </a:spcBef>
              <a:spcAft>
                <a:spcPts val="0"/>
              </a:spcAft>
              <a:buNone/>
            </a:pPr>
            <a:r>
              <a:rPr lang="en" sz="1200">
                <a:latin typeface="Montserrat"/>
                <a:ea typeface="Montserrat"/>
                <a:cs typeface="Montserrat"/>
                <a:sym typeface="Montserrat"/>
              </a:rPr>
              <a:t>Security in the cloud consists of 4 areas: </a:t>
            </a:r>
            <a:endParaRPr sz="1200">
              <a:latin typeface="Montserrat"/>
              <a:ea typeface="Montserrat"/>
              <a:cs typeface="Montserrat"/>
              <a:sym typeface="Montserrat"/>
            </a:endParaRPr>
          </a:p>
          <a:p>
            <a:pPr indent="-304800" lvl="0" marL="457200" marR="0" rtl="0" algn="just">
              <a:lnSpc>
                <a:spcPct val="200000"/>
              </a:lnSpc>
              <a:spcBef>
                <a:spcPts val="1000"/>
              </a:spcBef>
              <a:spcAft>
                <a:spcPts val="0"/>
              </a:spcAft>
              <a:buSzPts val="1200"/>
              <a:buFont typeface="Montserrat"/>
              <a:buChar char="●"/>
            </a:pPr>
            <a:r>
              <a:rPr lang="en" sz="1200">
                <a:latin typeface="Montserrat"/>
                <a:ea typeface="Montserrat"/>
                <a:cs typeface="Montserrat"/>
                <a:sym typeface="Montserrat"/>
              </a:rPr>
              <a:t>Data Protection </a:t>
            </a:r>
            <a:endParaRPr sz="1200">
              <a:latin typeface="Montserrat"/>
              <a:ea typeface="Montserrat"/>
              <a:cs typeface="Montserrat"/>
              <a:sym typeface="Montserrat"/>
            </a:endParaRPr>
          </a:p>
          <a:p>
            <a:pPr indent="-304800" lvl="0" marL="457200" marR="0" rtl="0" algn="just">
              <a:lnSpc>
                <a:spcPct val="200000"/>
              </a:lnSpc>
              <a:spcBef>
                <a:spcPts val="0"/>
              </a:spcBef>
              <a:spcAft>
                <a:spcPts val="0"/>
              </a:spcAft>
              <a:buSzPts val="1200"/>
              <a:buFont typeface="Montserrat"/>
              <a:buChar char="●"/>
            </a:pPr>
            <a:r>
              <a:rPr lang="en" sz="1200">
                <a:latin typeface="Montserrat"/>
                <a:ea typeface="Montserrat"/>
                <a:cs typeface="Montserrat"/>
                <a:sym typeface="Montserrat"/>
              </a:rPr>
              <a:t>Infrastructure Protection </a:t>
            </a:r>
            <a:endParaRPr sz="1200">
              <a:latin typeface="Montserrat"/>
              <a:ea typeface="Montserrat"/>
              <a:cs typeface="Montserrat"/>
              <a:sym typeface="Montserrat"/>
            </a:endParaRPr>
          </a:p>
          <a:p>
            <a:pPr indent="-304800" lvl="0" marL="457200" marR="0" rtl="0" algn="just">
              <a:lnSpc>
                <a:spcPct val="200000"/>
              </a:lnSpc>
              <a:spcBef>
                <a:spcPts val="0"/>
              </a:spcBef>
              <a:spcAft>
                <a:spcPts val="0"/>
              </a:spcAft>
              <a:buSzPts val="1200"/>
              <a:buFont typeface="Montserrat"/>
              <a:buChar char="●"/>
            </a:pPr>
            <a:r>
              <a:rPr lang="en" sz="1200">
                <a:latin typeface="Montserrat"/>
                <a:ea typeface="Montserrat"/>
                <a:cs typeface="Montserrat"/>
                <a:sym typeface="Montserrat"/>
              </a:rPr>
              <a:t>Privilege Management </a:t>
            </a:r>
            <a:endParaRPr sz="1200">
              <a:latin typeface="Montserrat"/>
              <a:ea typeface="Montserrat"/>
              <a:cs typeface="Montserrat"/>
              <a:sym typeface="Montserrat"/>
            </a:endParaRPr>
          </a:p>
          <a:p>
            <a:pPr indent="-304800" lvl="0" marL="457200" marR="0" rtl="0" algn="just">
              <a:lnSpc>
                <a:spcPct val="200000"/>
              </a:lnSpc>
              <a:spcBef>
                <a:spcPts val="0"/>
              </a:spcBef>
              <a:spcAft>
                <a:spcPts val="0"/>
              </a:spcAft>
              <a:buSzPts val="1200"/>
              <a:buFont typeface="Montserrat"/>
              <a:buChar char="●"/>
            </a:pPr>
            <a:r>
              <a:rPr lang="en" sz="1200">
                <a:latin typeface="Montserrat"/>
                <a:ea typeface="Montserrat"/>
                <a:cs typeface="Montserrat"/>
                <a:sym typeface="Montserrat"/>
              </a:rPr>
              <a:t>Detective Controls</a:t>
            </a:r>
            <a:endParaRPr sz="1200">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1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Cloud Security Dissection </a:t>
            </a:r>
            <a:endParaRPr>
              <a:solidFill>
                <a:srgbClr val="000000"/>
              </a:solidFill>
            </a:endParaRPr>
          </a:p>
        </p:txBody>
      </p:sp>
      <p:sp>
        <p:nvSpPr>
          <p:cNvPr id="918" name="Google Shape;918;p116"/>
          <p:cNvSpPr txBox="1"/>
          <p:nvPr/>
        </p:nvSpPr>
        <p:spPr>
          <a:xfrm>
            <a:off x="613700" y="1193975"/>
            <a:ext cx="8323500" cy="27861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200000"/>
              </a:lnSpc>
              <a:spcBef>
                <a:spcPts val="0"/>
              </a:spcBef>
              <a:spcAft>
                <a:spcPts val="0"/>
              </a:spcAft>
              <a:buSzPts val="1300"/>
              <a:buFont typeface="Montserrat"/>
              <a:buChar char="●"/>
            </a:pPr>
            <a:r>
              <a:rPr lang="en" sz="1300">
                <a:latin typeface="Montserrat"/>
                <a:ea typeface="Montserrat"/>
                <a:cs typeface="Montserrat"/>
                <a:sym typeface="Montserrat"/>
              </a:rPr>
              <a:t>It’s a shared responsibility </a:t>
            </a:r>
            <a:endParaRPr sz="1300">
              <a:latin typeface="Montserrat"/>
              <a:ea typeface="Montserrat"/>
              <a:cs typeface="Montserrat"/>
              <a:sym typeface="Montserrat"/>
            </a:endParaRPr>
          </a:p>
          <a:p>
            <a:pPr indent="-311150" lvl="0" marL="457200" marR="0" rtl="0" algn="just">
              <a:lnSpc>
                <a:spcPct val="200000"/>
              </a:lnSpc>
              <a:spcBef>
                <a:spcPts val="0"/>
              </a:spcBef>
              <a:spcAft>
                <a:spcPts val="0"/>
              </a:spcAft>
              <a:buSzPts val="1300"/>
              <a:buFont typeface="Montserrat"/>
              <a:buChar char="●"/>
            </a:pPr>
            <a:r>
              <a:rPr lang="en" sz="1300">
                <a:latin typeface="Montserrat"/>
                <a:ea typeface="Montserrat"/>
                <a:cs typeface="Montserrat"/>
                <a:sym typeface="Montserrat"/>
              </a:rPr>
              <a:t>IAM: Principle of Least Privilege </a:t>
            </a:r>
            <a:endParaRPr sz="1300">
              <a:latin typeface="Montserrat"/>
              <a:ea typeface="Montserrat"/>
              <a:cs typeface="Montserrat"/>
              <a:sym typeface="Montserrat"/>
            </a:endParaRPr>
          </a:p>
          <a:p>
            <a:pPr indent="-311150" lvl="0" marL="457200" marR="0" rtl="0" algn="just">
              <a:lnSpc>
                <a:spcPct val="200000"/>
              </a:lnSpc>
              <a:spcBef>
                <a:spcPts val="0"/>
              </a:spcBef>
              <a:spcAft>
                <a:spcPts val="0"/>
              </a:spcAft>
              <a:buSzPts val="1300"/>
              <a:buFont typeface="Montserrat"/>
              <a:buChar char="●"/>
            </a:pPr>
            <a:r>
              <a:rPr lang="en" sz="1300">
                <a:latin typeface="Montserrat"/>
                <a:ea typeface="Montserrat"/>
                <a:cs typeface="Montserrat"/>
                <a:sym typeface="Montserrat"/>
              </a:rPr>
              <a:t>Network Security </a:t>
            </a:r>
            <a:endParaRPr sz="1300">
              <a:latin typeface="Montserrat"/>
              <a:ea typeface="Montserrat"/>
              <a:cs typeface="Montserrat"/>
              <a:sym typeface="Montserrat"/>
            </a:endParaRPr>
          </a:p>
          <a:p>
            <a:pPr indent="-311150" lvl="0" marL="457200" marR="0" rtl="0" algn="just">
              <a:lnSpc>
                <a:spcPct val="200000"/>
              </a:lnSpc>
              <a:spcBef>
                <a:spcPts val="0"/>
              </a:spcBef>
              <a:spcAft>
                <a:spcPts val="0"/>
              </a:spcAft>
              <a:buSzPts val="1300"/>
              <a:buFont typeface="Montserrat"/>
              <a:buChar char="●"/>
            </a:pPr>
            <a:r>
              <a:rPr lang="en" sz="1300">
                <a:latin typeface="Montserrat"/>
                <a:ea typeface="Montserrat"/>
                <a:cs typeface="Montserrat"/>
                <a:sym typeface="Montserrat"/>
              </a:rPr>
              <a:t>Application Security </a:t>
            </a:r>
            <a:endParaRPr sz="1300">
              <a:latin typeface="Montserrat"/>
              <a:ea typeface="Montserrat"/>
              <a:cs typeface="Montserrat"/>
              <a:sym typeface="Montserrat"/>
            </a:endParaRPr>
          </a:p>
          <a:p>
            <a:pPr indent="-311150" lvl="0" marL="457200" marR="0" rtl="0" algn="just">
              <a:lnSpc>
                <a:spcPct val="200000"/>
              </a:lnSpc>
              <a:spcBef>
                <a:spcPts val="0"/>
              </a:spcBef>
              <a:spcAft>
                <a:spcPts val="0"/>
              </a:spcAft>
              <a:buSzPts val="1300"/>
              <a:buFont typeface="Montserrat"/>
              <a:buChar char="●"/>
            </a:pPr>
            <a:r>
              <a:rPr lang="en" sz="1300">
                <a:latin typeface="Montserrat"/>
                <a:ea typeface="Montserrat"/>
                <a:cs typeface="Montserrat"/>
                <a:sym typeface="Montserrat"/>
              </a:rPr>
              <a:t>Data Security </a:t>
            </a:r>
            <a:endParaRPr sz="1300">
              <a:latin typeface="Montserrat"/>
              <a:ea typeface="Montserrat"/>
              <a:cs typeface="Montserrat"/>
              <a:sym typeface="Montserrat"/>
            </a:endParaRPr>
          </a:p>
          <a:p>
            <a:pPr indent="-311150" lvl="0" marL="457200" marR="0" rtl="0" algn="just">
              <a:lnSpc>
                <a:spcPct val="200000"/>
              </a:lnSpc>
              <a:spcBef>
                <a:spcPts val="0"/>
              </a:spcBef>
              <a:spcAft>
                <a:spcPts val="0"/>
              </a:spcAft>
              <a:buSzPts val="1300"/>
              <a:buFont typeface="Montserrat"/>
              <a:buChar char="●"/>
            </a:pPr>
            <a:r>
              <a:rPr lang="en" sz="1300">
                <a:latin typeface="Montserrat"/>
                <a:ea typeface="Montserrat"/>
                <a:cs typeface="Montserrat"/>
                <a:sym typeface="Montserrat"/>
              </a:rPr>
              <a:t>Logging and Monitoring </a:t>
            </a:r>
            <a:endParaRPr sz="1300">
              <a:latin typeface="Montserrat"/>
              <a:ea typeface="Montserrat"/>
              <a:cs typeface="Montserrat"/>
              <a:sym typeface="Montserrat"/>
            </a:endParaRPr>
          </a:p>
          <a:p>
            <a:pPr indent="-311150" lvl="0" marL="457200" marR="0" rtl="0" algn="just">
              <a:lnSpc>
                <a:spcPct val="200000"/>
              </a:lnSpc>
              <a:spcBef>
                <a:spcPts val="0"/>
              </a:spcBef>
              <a:spcAft>
                <a:spcPts val="0"/>
              </a:spcAft>
              <a:buSzPts val="1300"/>
              <a:buFont typeface="Montserrat"/>
              <a:buChar char="●"/>
            </a:pPr>
            <a:r>
              <a:rPr lang="en" sz="1300">
                <a:latin typeface="Montserrat"/>
                <a:ea typeface="Montserrat"/>
                <a:cs typeface="Montserrat"/>
                <a:sym typeface="Montserrat"/>
              </a:rPr>
              <a:t>Cloud Security Automation </a:t>
            </a:r>
            <a:endParaRPr sz="1300">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1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Shared Responsibility </a:t>
            </a:r>
            <a:endParaRPr>
              <a:solidFill>
                <a:srgbClr val="000000"/>
              </a:solidFill>
            </a:endParaRPr>
          </a:p>
        </p:txBody>
      </p:sp>
      <p:pic>
        <p:nvPicPr>
          <p:cNvPr id="924" name="Google Shape;924;p117"/>
          <p:cNvPicPr preferRelativeResize="0"/>
          <p:nvPr/>
        </p:nvPicPr>
        <p:blipFill>
          <a:blip r:embed="rId4">
            <a:alphaModFix/>
          </a:blip>
          <a:stretch>
            <a:fillRect/>
          </a:stretch>
        </p:blipFill>
        <p:spPr>
          <a:xfrm>
            <a:off x="1094500" y="1142600"/>
            <a:ext cx="6954992" cy="38103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1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AWS Identity and Access Management </a:t>
            </a:r>
            <a:endParaRPr>
              <a:solidFill>
                <a:srgbClr val="000000"/>
              </a:solidFill>
            </a:endParaRPr>
          </a:p>
        </p:txBody>
      </p:sp>
      <p:pic>
        <p:nvPicPr>
          <p:cNvPr id="930" name="Google Shape;930;p118"/>
          <p:cNvPicPr preferRelativeResize="0"/>
          <p:nvPr/>
        </p:nvPicPr>
        <p:blipFill>
          <a:blip r:embed="rId3">
            <a:alphaModFix/>
          </a:blip>
          <a:stretch>
            <a:fillRect/>
          </a:stretch>
        </p:blipFill>
        <p:spPr>
          <a:xfrm>
            <a:off x="741512" y="1440749"/>
            <a:ext cx="7997673" cy="3226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19"/>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rPr lang="en">
                <a:solidFill>
                  <a:srgbClr val="000000"/>
                </a:solidFill>
              </a:rPr>
              <a:t>AWS security group</a:t>
            </a:r>
            <a:endParaRPr>
              <a:solidFill>
                <a:srgbClr val="000000"/>
              </a:solidFill>
            </a:endParaRPr>
          </a:p>
        </p:txBody>
      </p:sp>
      <p:pic>
        <p:nvPicPr>
          <p:cNvPr id="936" name="Google Shape;936;p119"/>
          <p:cNvPicPr preferRelativeResize="0"/>
          <p:nvPr/>
        </p:nvPicPr>
        <p:blipFill>
          <a:blip r:embed="rId3">
            <a:alphaModFix/>
          </a:blip>
          <a:stretch>
            <a:fillRect/>
          </a:stretch>
        </p:blipFill>
        <p:spPr>
          <a:xfrm>
            <a:off x="1446273" y="1707650"/>
            <a:ext cx="6251450" cy="3227875"/>
          </a:xfrm>
          <a:prstGeom prst="rect">
            <a:avLst/>
          </a:prstGeom>
          <a:noFill/>
          <a:ln>
            <a:noFill/>
          </a:ln>
        </p:spPr>
      </p:pic>
      <p:sp>
        <p:nvSpPr>
          <p:cNvPr id="937" name="Google Shape;937;p119"/>
          <p:cNvSpPr txBox="1"/>
          <p:nvPr/>
        </p:nvSpPr>
        <p:spPr>
          <a:xfrm>
            <a:off x="613700" y="1117775"/>
            <a:ext cx="8323500" cy="3849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1000"/>
              </a:spcAft>
              <a:buNone/>
            </a:pPr>
            <a:r>
              <a:rPr lang="en" sz="1300">
                <a:latin typeface="Montserrat"/>
                <a:ea typeface="Montserrat"/>
                <a:cs typeface="Montserrat"/>
                <a:sym typeface="Montserrat"/>
              </a:rPr>
              <a:t>A </a:t>
            </a:r>
            <a:r>
              <a:rPr b="1" i="1" lang="en" sz="1300">
                <a:latin typeface="Montserrat"/>
                <a:ea typeface="Montserrat"/>
                <a:cs typeface="Montserrat"/>
                <a:sym typeface="Montserrat"/>
              </a:rPr>
              <a:t>security group</a:t>
            </a:r>
            <a:r>
              <a:rPr lang="en" sz="1300">
                <a:latin typeface="Montserrat"/>
                <a:ea typeface="Montserrat"/>
                <a:cs typeface="Montserrat"/>
                <a:sym typeface="Montserrat"/>
              </a:rPr>
              <a:t> acts as a virtual firewall that controls the traffic for one or more instances. </a:t>
            </a:r>
            <a:endParaRPr sz="13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20"/>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pic>
        <p:nvPicPr>
          <p:cNvPr id="943" name="Google Shape;943;p120"/>
          <p:cNvPicPr preferRelativeResize="0"/>
          <p:nvPr/>
        </p:nvPicPr>
        <p:blipFill>
          <a:blip r:embed="rId3">
            <a:alphaModFix/>
          </a:blip>
          <a:stretch>
            <a:fillRect/>
          </a:stretch>
        </p:blipFill>
        <p:spPr>
          <a:xfrm>
            <a:off x="2028425" y="1126600"/>
            <a:ext cx="5087148" cy="3937852"/>
          </a:xfrm>
          <a:prstGeom prst="rect">
            <a:avLst/>
          </a:prstGeom>
          <a:noFill/>
          <a:ln>
            <a:noFill/>
          </a:ln>
        </p:spPr>
      </p:pic>
      <p:sp>
        <p:nvSpPr>
          <p:cNvPr id="944" name="Google Shape;944;p120"/>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rPr lang="en">
                <a:solidFill>
                  <a:srgbClr val="000000"/>
                </a:solidFill>
              </a:rPr>
              <a:t>AWS security group</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9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Let’s rollback in Time</a:t>
            </a:r>
            <a:endParaRPr sz="1800">
              <a:solidFill>
                <a:srgbClr val="000000"/>
              </a:solidFill>
            </a:endParaRPr>
          </a:p>
        </p:txBody>
      </p:sp>
      <p:pic>
        <p:nvPicPr>
          <p:cNvPr id="519" name="Google Shape;519;p94"/>
          <p:cNvPicPr preferRelativeResize="0"/>
          <p:nvPr/>
        </p:nvPicPr>
        <p:blipFill rotWithShape="1">
          <a:blip r:embed="rId3">
            <a:alphaModFix/>
          </a:blip>
          <a:srcRect b="7316" l="0" r="0" t="8685"/>
          <a:stretch/>
        </p:blipFill>
        <p:spPr>
          <a:xfrm>
            <a:off x="2815538" y="1439569"/>
            <a:ext cx="3512926" cy="295100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21"/>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rPr lang="en">
                <a:solidFill>
                  <a:srgbClr val="000000"/>
                </a:solidFill>
              </a:rPr>
              <a:t>Data Protection </a:t>
            </a:r>
            <a:endParaRPr>
              <a:solidFill>
                <a:srgbClr val="000000"/>
              </a:solidFill>
            </a:endParaRPr>
          </a:p>
        </p:txBody>
      </p:sp>
      <p:sp>
        <p:nvSpPr>
          <p:cNvPr id="950" name="Google Shape;950;p121"/>
          <p:cNvSpPr/>
          <p:nvPr/>
        </p:nvSpPr>
        <p:spPr>
          <a:xfrm>
            <a:off x="623225" y="1275125"/>
            <a:ext cx="8052000" cy="1001700"/>
          </a:xfrm>
          <a:prstGeom prst="roundRect">
            <a:avLst>
              <a:gd fmla="val 50000"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21"/>
          <p:cNvSpPr txBox="1"/>
          <p:nvPr/>
        </p:nvSpPr>
        <p:spPr>
          <a:xfrm>
            <a:off x="791525" y="1375775"/>
            <a:ext cx="7715400" cy="800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000">
                <a:latin typeface="Montserrat"/>
                <a:ea typeface="Montserrat"/>
                <a:cs typeface="Montserrat"/>
                <a:sym typeface="Montserrat"/>
              </a:rPr>
              <a:t>Data protection refers to protecting data while in-transit (as it travels to and from Amazon S3) and at rest (while it is stored on disks in Amazon S3 data centers). You can protect data in transit by using SSL or by using client-side encryption</a:t>
            </a:r>
            <a:endParaRPr sz="1000">
              <a:latin typeface="Montserrat"/>
              <a:ea typeface="Montserrat"/>
              <a:cs typeface="Montserrat"/>
              <a:sym typeface="Montserrat"/>
            </a:endParaRPr>
          </a:p>
        </p:txBody>
      </p:sp>
      <p:sp>
        <p:nvSpPr>
          <p:cNvPr id="952" name="Google Shape;952;p121"/>
          <p:cNvSpPr/>
          <p:nvPr/>
        </p:nvSpPr>
        <p:spPr>
          <a:xfrm>
            <a:off x="2053766" y="2571775"/>
            <a:ext cx="1366800" cy="1346100"/>
          </a:xfrm>
          <a:prstGeom prst="ellipse">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3" name="Google Shape;953;p121"/>
          <p:cNvSpPr/>
          <p:nvPr/>
        </p:nvSpPr>
        <p:spPr>
          <a:xfrm>
            <a:off x="2161663" y="2676288"/>
            <a:ext cx="1150800" cy="11370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Montserrat"/>
                <a:ea typeface="Montserrat"/>
                <a:cs typeface="Montserrat"/>
                <a:sym typeface="Montserrat"/>
              </a:rPr>
              <a:t>Use Server Side Encryption</a:t>
            </a:r>
            <a:endParaRPr b="1" sz="900">
              <a:latin typeface="Montserrat"/>
              <a:ea typeface="Montserrat"/>
              <a:cs typeface="Montserrat"/>
              <a:sym typeface="Montserrat"/>
            </a:endParaRPr>
          </a:p>
        </p:txBody>
      </p:sp>
      <p:sp>
        <p:nvSpPr>
          <p:cNvPr id="954" name="Google Shape;954;p121"/>
          <p:cNvSpPr/>
          <p:nvPr/>
        </p:nvSpPr>
        <p:spPr>
          <a:xfrm>
            <a:off x="5877866" y="2571750"/>
            <a:ext cx="1366800" cy="1346100"/>
          </a:xfrm>
          <a:prstGeom prst="ellipse">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5" name="Google Shape;955;p121"/>
          <p:cNvSpPr/>
          <p:nvPr/>
        </p:nvSpPr>
        <p:spPr>
          <a:xfrm>
            <a:off x="5985763" y="2676263"/>
            <a:ext cx="1150800" cy="11370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 sz="900">
                <a:latin typeface="Montserrat"/>
                <a:ea typeface="Montserrat"/>
                <a:cs typeface="Montserrat"/>
                <a:sym typeface="Montserrat"/>
              </a:rPr>
              <a:t>Use Client Side Encryption</a:t>
            </a:r>
            <a:endParaRPr b="1" sz="900">
              <a:latin typeface="Montserrat"/>
              <a:ea typeface="Montserrat"/>
              <a:cs typeface="Montserrat"/>
              <a:sym typeface="Montserrat"/>
            </a:endParaRPr>
          </a:p>
        </p:txBody>
      </p:sp>
      <p:sp>
        <p:nvSpPr>
          <p:cNvPr id="956" name="Google Shape;956;p121"/>
          <p:cNvSpPr txBox="1"/>
          <p:nvPr/>
        </p:nvSpPr>
        <p:spPr>
          <a:xfrm>
            <a:off x="1237175" y="4033125"/>
            <a:ext cx="30000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200"/>
              </a:spcBef>
              <a:spcAft>
                <a:spcPts val="1200"/>
              </a:spcAft>
              <a:buNone/>
            </a:pPr>
            <a:r>
              <a:rPr i="1" lang="en" sz="800">
                <a:latin typeface="Montserrat"/>
                <a:ea typeface="Montserrat"/>
                <a:cs typeface="Montserrat"/>
                <a:sym typeface="Montserrat"/>
              </a:rPr>
              <a:t>You request Amazon S3 to encrypt your object before saving it on disks at its data centers and decrypt it for you as you download these objects</a:t>
            </a:r>
            <a:endParaRPr i="1" sz="800">
              <a:latin typeface="Montserrat"/>
              <a:ea typeface="Montserrat"/>
              <a:cs typeface="Montserrat"/>
              <a:sym typeface="Montserrat"/>
            </a:endParaRPr>
          </a:p>
        </p:txBody>
      </p:sp>
      <p:sp>
        <p:nvSpPr>
          <p:cNvPr id="957" name="Google Shape;957;p121"/>
          <p:cNvSpPr txBox="1"/>
          <p:nvPr/>
        </p:nvSpPr>
        <p:spPr>
          <a:xfrm>
            <a:off x="5061175" y="4033125"/>
            <a:ext cx="30000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1200"/>
              </a:spcBef>
              <a:spcAft>
                <a:spcPts val="1200"/>
              </a:spcAft>
              <a:buNone/>
            </a:pPr>
            <a:r>
              <a:rPr i="1" lang="en" sz="800">
                <a:latin typeface="Montserrat"/>
                <a:ea typeface="Montserrat"/>
                <a:cs typeface="Montserrat"/>
                <a:sym typeface="Montserrat"/>
              </a:rPr>
              <a:t>You can encrypt data at client-side and upload the encrypted data to Amazon S3 - encryption/decryption are handled by client</a:t>
            </a:r>
            <a:endParaRPr i="1" sz="8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2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Logging </a:t>
            </a:r>
            <a:endParaRPr>
              <a:solidFill>
                <a:srgbClr val="000000"/>
              </a:solidFill>
            </a:endParaRPr>
          </a:p>
        </p:txBody>
      </p:sp>
      <p:sp>
        <p:nvSpPr>
          <p:cNvPr id="963" name="Google Shape;963;p122"/>
          <p:cNvSpPr txBox="1"/>
          <p:nvPr/>
        </p:nvSpPr>
        <p:spPr>
          <a:xfrm>
            <a:off x="613700" y="1117775"/>
            <a:ext cx="8323500" cy="1877700"/>
          </a:xfrm>
          <a:prstGeom prst="rect">
            <a:avLst/>
          </a:prstGeom>
          <a:noFill/>
          <a:ln>
            <a:noFill/>
          </a:ln>
        </p:spPr>
        <p:txBody>
          <a:bodyPr anchorCtr="0" anchor="t" bIns="91425" lIns="91425" spcFirstLastPara="1" rIns="91425" wrap="square" tIns="91425">
            <a:spAutoFit/>
          </a:bodyPr>
          <a:lstStyle/>
          <a:p>
            <a:pPr indent="-292100" lvl="0" marL="457200" marR="0" rtl="0" algn="just">
              <a:lnSpc>
                <a:spcPct val="200000"/>
              </a:lnSpc>
              <a:spcBef>
                <a:spcPts val="0"/>
              </a:spcBef>
              <a:spcAft>
                <a:spcPts val="0"/>
              </a:spcAft>
              <a:buSzPts val="1000"/>
              <a:buFont typeface="Montserrat"/>
              <a:buChar char="●"/>
            </a:pPr>
            <a:r>
              <a:rPr lang="en" sz="1000">
                <a:latin typeface="Montserrat"/>
                <a:ea typeface="Montserrat"/>
                <a:cs typeface="Montserrat"/>
                <a:sym typeface="Montserrat"/>
              </a:rPr>
              <a:t>Whom to give log access </a:t>
            </a:r>
            <a:endParaRPr sz="1000">
              <a:latin typeface="Montserrat"/>
              <a:ea typeface="Montserrat"/>
              <a:cs typeface="Montserrat"/>
              <a:sym typeface="Montserrat"/>
            </a:endParaRPr>
          </a:p>
          <a:p>
            <a:pPr indent="-292100" lvl="0" marL="457200" marR="0" rtl="0" algn="just">
              <a:lnSpc>
                <a:spcPct val="200000"/>
              </a:lnSpc>
              <a:spcBef>
                <a:spcPts val="0"/>
              </a:spcBef>
              <a:spcAft>
                <a:spcPts val="0"/>
              </a:spcAft>
              <a:buSzPts val="1000"/>
              <a:buFont typeface="Montserrat"/>
              <a:buChar char="●"/>
            </a:pPr>
            <a:r>
              <a:rPr lang="en" sz="1000">
                <a:latin typeface="Montserrat"/>
                <a:ea typeface="Montserrat"/>
                <a:cs typeface="Montserrat"/>
                <a:sym typeface="Montserrat"/>
              </a:rPr>
              <a:t>What to log </a:t>
            </a:r>
            <a:endParaRPr sz="1000">
              <a:latin typeface="Montserrat"/>
              <a:ea typeface="Montserrat"/>
              <a:cs typeface="Montserrat"/>
              <a:sym typeface="Montserrat"/>
            </a:endParaRPr>
          </a:p>
          <a:p>
            <a:pPr indent="-292100" lvl="0" marL="457200" marR="0" rtl="0" algn="just">
              <a:lnSpc>
                <a:spcPct val="200000"/>
              </a:lnSpc>
              <a:spcBef>
                <a:spcPts val="0"/>
              </a:spcBef>
              <a:spcAft>
                <a:spcPts val="0"/>
              </a:spcAft>
              <a:buSzPts val="1000"/>
              <a:buFont typeface="Montserrat"/>
              <a:buChar char="●"/>
            </a:pPr>
            <a:r>
              <a:rPr lang="en" sz="1000">
                <a:latin typeface="Montserrat"/>
                <a:ea typeface="Montserrat"/>
                <a:cs typeface="Montserrat"/>
                <a:sym typeface="Montserrat"/>
              </a:rPr>
              <a:t>Where to store </a:t>
            </a:r>
            <a:endParaRPr sz="1000">
              <a:latin typeface="Montserrat"/>
              <a:ea typeface="Montserrat"/>
              <a:cs typeface="Montserrat"/>
              <a:sym typeface="Montserrat"/>
            </a:endParaRPr>
          </a:p>
          <a:p>
            <a:pPr indent="-292100" lvl="0" marL="457200" marR="0" rtl="0" algn="just">
              <a:lnSpc>
                <a:spcPct val="200000"/>
              </a:lnSpc>
              <a:spcBef>
                <a:spcPts val="0"/>
              </a:spcBef>
              <a:spcAft>
                <a:spcPts val="0"/>
              </a:spcAft>
              <a:buSzPts val="1000"/>
              <a:buFont typeface="Montserrat"/>
              <a:buChar char="●"/>
            </a:pPr>
            <a:r>
              <a:rPr lang="en" sz="1000">
                <a:latin typeface="Montserrat"/>
                <a:ea typeface="Montserrat"/>
                <a:cs typeface="Montserrat"/>
                <a:sym typeface="Montserrat"/>
              </a:rPr>
              <a:t>Log duration </a:t>
            </a:r>
            <a:endParaRPr sz="1000">
              <a:latin typeface="Montserrat"/>
              <a:ea typeface="Montserrat"/>
              <a:cs typeface="Montserrat"/>
              <a:sym typeface="Montserrat"/>
            </a:endParaRPr>
          </a:p>
          <a:p>
            <a:pPr indent="-292100" lvl="0" marL="457200" marR="0" rtl="0" algn="just">
              <a:lnSpc>
                <a:spcPct val="200000"/>
              </a:lnSpc>
              <a:spcBef>
                <a:spcPts val="0"/>
              </a:spcBef>
              <a:spcAft>
                <a:spcPts val="0"/>
              </a:spcAft>
              <a:buSzPts val="1000"/>
              <a:buFont typeface="Montserrat"/>
              <a:buChar char="●"/>
            </a:pPr>
            <a:r>
              <a:rPr lang="en" sz="1000">
                <a:latin typeface="Montserrat"/>
                <a:ea typeface="Montserrat"/>
                <a:cs typeface="Montserrat"/>
                <a:sym typeface="Montserrat"/>
              </a:rPr>
              <a:t>Secured cloud logging service - Sumo Logic, Alert Logic </a:t>
            </a:r>
            <a:endParaRPr sz="1000">
              <a:latin typeface="Montserrat"/>
              <a:ea typeface="Montserrat"/>
              <a:cs typeface="Montserrat"/>
              <a:sym typeface="Montserrat"/>
            </a:endParaRPr>
          </a:p>
          <a:p>
            <a:pPr indent="-292100" lvl="0" marL="457200" marR="0" rtl="0" algn="just">
              <a:lnSpc>
                <a:spcPct val="200000"/>
              </a:lnSpc>
              <a:spcBef>
                <a:spcPts val="0"/>
              </a:spcBef>
              <a:spcAft>
                <a:spcPts val="0"/>
              </a:spcAft>
              <a:buSzPts val="1000"/>
              <a:buFont typeface="Montserrat"/>
              <a:buChar char="●"/>
            </a:pPr>
            <a:r>
              <a:rPr lang="en" sz="1000">
                <a:latin typeface="Montserrat"/>
                <a:ea typeface="Montserrat"/>
                <a:cs typeface="Montserrat"/>
                <a:sym typeface="Montserrat"/>
              </a:rPr>
              <a:t>Cloudtrail, Cloudwatch, VPC flow logs in AWS </a:t>
            </a:r>
            <a:endParaRPr sz="1000">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23"/>
          <p:cNvSpPr txBox="1"/>
          <p:nvPr>
            <p:ph type="title"/>
          </p:nvPr>
        </p:nvSpPr>
        <p:spPr>
          <a:xfrm>
            <a:off x="705000" y="1916700"/>
            <a:ext cx="8520600" cy="572700"/>
          </a:xfrm>
          <a:prstGeom prst="rect">
            <a:avLst/>
          </a:prstGeom>
        </p:spPr>
        <p:txBody>
          <a:bodyPr anchorCtr="0" anchor="b" bIns="91400" lIns="91400" spcFirstLastPara="1" rIns="91400" wrap="square" tIns="91400">
            <a:noAutofit/>
          </a:bodyPr>
          <a:lstStyle/>
          <a:p>
            <a:pPr indent="0" lvl="0" marL="0" rtl="0" algn="l">
              <a:spcBef>
                <a:spcPts val="0"/>
              </a:spcBef>
              <a:spcAft>
                <a:spcPts val="0"/>
              </a:spcAft>
              <a:buNone/>
            </a:pPr>
            <a:r>
              <a:rPr lang="en"/>
              <a:t>Cloud Cost Management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2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Cloud Cost Management </a:t>
            </a:r>
            <a:endParaRPr>
              <a:solidFill>
                <a:srgbClr val="000000"/>
              </a:solidFill>
            </a:endParaRPr>
          </a:p>
        </p:txBody>
      </p:sp>
      <p:sp>
        <p:nvSpPr>
          <p:cNvPr id="974" name="Google Shape;974;p124"/>
          <p:cNvSpPr txBox="1"/>
          <p:nvPr/>
        </p:nvSpPr>
        <p:spPr>
          <a:xfrm>
            <a:off x="613700" y="1103450"/>
            <a:ext cx="7910100" cy="738900"/>
          </a:xfrm>
          <a:prstGeom prst="rect">
            <a:avLst/>
          </a:prstGeom>
          <a:noFill/>
          <a:ln>
            <a:noFill/>
          </a:ln>
        </p:spPr>
        <p:txBody>
          <a:bodyPr anchorCtr="0" anchor="t" bIns="91425" lIns="91425" spcFirstLastPara="1" rIns="91425" wrap="square" tIns="91425">
            <a:spAutoFit/>
          </a:bodyPr>
          <a:lstStyle/>
          <a:p>
            <a:pPr indent="-304800" lvl="0" marL="457200" marR="0" rtl="0" algn="just">
              <a:lnSpc>
                <a:spcPct val="200000"/>
              </a:lnSpc>
              <a:spcBef>
                <a:spcPts val="0"/>
              </a:spcBef>
              <a:spcAft>
                <a:spcPts val="0"/>
              </a:spcAft>
              <a:buSzPts val="1200"/>
              <a:buFont typeface="Montserrat"/>
              <a:buChar char="●"/>
            </a:pPr>
            <a:r>
              <a:rPr lang="en" sz="1200">
                <a:latin typeface="Montserrat"/>
                <a:ea typeface="Montserrat"/>
                <a:cs typeface="Montserrat"/>
                <a:sym typeface="Montserrat"/>
              </a:rPr>
              <a:t>Cloud Cost Management is the process of optimizing and controlling cloud expenses.</a:t>
            </a:r>
            <a:endParaRPr sz="1200">
              <a:latin typeface="Montserrat"/>
              <a:ea typeface="Montserrat"/>
              <a:cs typeface="Montserrat"/>
              <a:sym typeface="Montserrat"/>
            </a:endParaRPr>
          </a:p>
          <a:p>
            <a:pPr indent="-304800" lvl="0" marL="457200" marR="0" rtl="0" algn="just">
              <a:lnSpc>
                <a:spcPct val="200000"/>
              </a:lnSpc>
              <a:spcBef>
                <a:spcPts val="0"/>
              </a:spcBef>
              <a:spcAft>
                <a:spcPts val="0"/>
              </a:spcAft>
              <a:buSzPts val="1200"/>
              <a:buFont typeface="Montserrat"/>
              <a:buChar char="●"/>
            </a:pPr>
            <a:r>
              <a:rPr lang="en" sz="1200">
                <a:latin typeface="Montserrat"/>
                <a:ea typeface="Montserrat"/>
                <a:cs typeface="Montserrat"/>
                <a:sym typeface="Montserrat"/>
              </a:rPr>
              <a:t>It ensures efficient utilization of cloud resources while minimizing unnecessary spending.</a:t>
            </a:r>
            <a:endParaRPr sz="1200">
              <a:latin typeface="Montserrat"/>
              <a:ea typeface="Montserrat"/>
              <a:cs typeface="Montserrat"/>
              <a:sym typeface="Montserrat"/>
            </a:endParaRPr>
          </a:p>
        </p:txBody>
      </p:sp>
      <p:pic>
        <p:nvPicPr>
          <p:cNvPr id="975" name="Google Shape;975;p124"/>
          <p:cNvPicPr preferRelativeResize="0"/>
          <p:nvPr/>
        </p:nvPicPr>
        <p:blipFill>
          <a:blip r:embed="rId3">
            <a:alphaModFix/>
          </a:blip>
          <a:stretch>
            <a:fillRect/>
          </a:stretch>
        </p:blipFill>
        <p:spPr>
          <a:xfrm>
            <a:off x="6456400" y="2457150"/>
            <a:ext cx="2576950" cy="2576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2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Key Objectives </a:t>
            </a:r>
            <a:endParaRPr>
              <a:solidFill>
                <a:srgbClr val="000000"/>
              </a:solidFill>
            </a:endParaRPr>
          </a:p>
        </p:txBody>
      </p:sp>
      <p:sp>
        <p:nvSpPr>
          <p:cNvPr id="981" name="Google Shape;981;p125"/>
          <p:cNvSpPr/>
          <p:nvPr/>
        </p:nvSpPr>
        <p:spPr>
          <a:xfrm>
            <a:off x="931616" y="1783750"/>
            <a:ext cx="1366800" cy="1346100"/>
          </a:xfrm>
          <a:prstGeom prst="ellipse">
            <a:avLst/>
          </a:prstGeom>
          <a:solidFill>
            <a:srgbClr val="EFEFEF"/>
          </a:solidFill>
          <a:ln cap="flat" cmpd="sng" w="9525">
            <a:solidFill>
              <a:srgbClr val="EFEFE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2" name="Google Shape;982;p125"/>
          <p:cNvSpPr/>
          <p:nvPr/>
        </p:nvSpPr>
        <p:spPr>
          <a:xfrm>
            <a:off x="1039513" y="1888263"/>
            <a:ext cx="1150800" cy="11370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b="1" lang="en" sz="900">
                <a:solidFill>
                  <a:schemeClr val="accent1"/>
                </a:solidFill>
                <a:latin typeface="Montserrat"/>
                <a:ea typeface="Montserrat"/>
                <a:cs typeface="Montserrat"/>
                <a:sym typeface="Montserrat"/>
              </a:rPr>
              <a:t>OPTIMIZE COSTS</a:t>
            </a:r>
            <a:endParaRPr b="1" sz="900">
              <a:solidFill>
                <a:schemeClr val="accent1"/>
              </a:solidFill>
              <a:latin typeface="Montserrat"/>
              <a:ea typeface="Montserrat"/>
              <a:cs typeface="Montserrat"/>
              <a:sym typeface="Montserrat"/>
            </a:endParaRPr>
          </a:p>
        </p:txBody>
      </p:sp>
      <p:sp>
        <p:nvSpPr>
          <p:cNvPr id="983" name="Google Shape;983;p125"/>
          <p:cNvSpPr/>
          <p:nvPr/>
        </p:nvSpPr>
        <p:spPr>
          <a:xfrm>
            <a:off x="2902966" y="1783725"/>
            <a:ext cx="1366800" cy="1346100"/>
          </a:xfrm>
          <a:prstGeom prst="ellipse">
            <a:avLst/>
          </a:prstGeom>
          <a:solidFill>
            <a:srgbClr val="EFEFEF"/>
          </a:solidFill>
          <a:ln cap="flat" cmpd="sng" w="9525">
            <a:solidFill>
              <a:srgbClr val="EFEFE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4" name="Google Shape;984;p125"/>
          <p:cNvSpPr/>
          <p:nvPr/>
        </p:nvSpPr>
        <p:spPr>
          <a:xfrm>
            <a:off x="3010863" y="1888238"/>
            <a:ext cx="1150800" cy="11370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b="1" lang="en" sz="900">
                <a:solidFill>
                  <a:schemeClr val="accent1"/>
                </a:solidFill>
                <a:latin typeface="Montserrat"/>
                <a:ea typeface="Montserrat"/>
                <a:cs typeface="Montserrat"/>
                <a:sym typeface="Montserrat"/>
              </a:rPr>
              <a:t>BUDGET CONTROL</a:t>
            </a:r>
            <a:endParaRPr b="1" sz="900">
              <a:solidFill>
                <a:schemeClr val="accent1"/>
              </a:solidFill>
              <a:latin typeface="Montserrat"/>
              <a:ea typeface="Montserrat"/>
              <a:cs typeface="Montserrat"/>
              <a:sym typeface="Montserrat"/>
            </a:endParaRPr>
          </a:p>
        </p:txBody>
      </p:sp>
      <p:sp>
        <p:nvSpPr>
          <p:cNvPr id="985" name="Google Shape;985;p125"/>
          <p:cNvSpPr/>
          <p:nvPr/>
        </p:nvSpPr>
        <p:spPr>
          <a:xfrm>
            <a:off x="4874316" y="1783763"/>
            <a:ext cx="1366800" cy="1346100"/>
          </a:xfrm>
          <a:prstGeom prst="ellipse">
            <a:avLst/>
          </a:prstGeom>
          <a:solidFill>
            <a:srgbClr val="EFEFEF"/>
          </a:solidFill>
          <a:ln cap="flat" cmpd="sng" w="9525">
            <a:solidFill>
              <a:srgbClr val="EFEFE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6" name="Google Shape;986;p125"/>
          <p:cNvSpPr/>
          <p:nvPr/>
        </p:nvSpPr>
        <p:spPr>
          <a:xfrm>
            <a:off x="4982213" y="1888275"/>
            <a:ext cx="1150800" cy="11370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b="1" lang="en" sz="900">
                <a:solidFill>
                  <a:schemeClr val="accent1"/>
                </a:solidFill>
                <a:latin typeface="Montserrat"/>
                <a:ea typeface="Montserrat"/>
                <a:cs typeface="Montserrat"/>
                <a:sym typeface="Montserrat"/>
              </a:rPr>
              <a:t>COST </a:t>
            </a:r>
            <a:r>
              <a:rPr b="1" lang="en" sz="900">
                <a:solidFill>
                  <a:schemeClr val="accent1"/>
                </a:solidFill>
                <a:latin typeface="Montserrat"/>
                <a:ea typeface="Montserrat"/>
                <a:cs typeface="Montserrat"/>
                <a:sym typeface="Montserrat"/>
              </a:rPr>
              <a:t>VISIBILITY</a:t>
            </a:r>
            <a:endParaRPr b="1" sz="900">
              <a:solidFill>
                <a:schemeClr val="accent1"/>
              </a:solidFill>
              <a:latin typeface="Montserrat"/>
              <a:ea typeface="Montserrat"/>
              <a:cs typeface="Montserrat"/>
              <a:sym typeface="Montserrat"/>
            </a:endParaRPr>
          </a:p>
        </p:txBody>
      </p:sp>
      <p:sp>
        <p:nvSpPr>
          <p:cNvPr id="987" name="Google Shape;987;p125"/>
          <p:cNvSpPr/>
          <p:nvPr/>
        </p:nvSpPr>
        <p:spPr>
          <a:xfrm>
            <a:off x="6845666" y="1783738"/>
            <a:ext cx="1366800" cy="1346100"/>
          </a:xfrm>
          <a:prstGeom prst="ellipse">
            <a:avLst/>
          </a:prstGeom>
          <a:solidFill>
            <a:srgbClr val="EFEFEF"/>
          </a:solidFill>
          <a:ln cap="flat" cmpd="sng" w="9525">
            <a:solidFill>
              <a:srgbClr val="EFEFE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8" name="Google Shape;988;p125"/>
          <p:cNvSpPr/>
          <p:nvPr/>
        </p:nvSpPr>
        <p:spPr>
          <a:xfrm>
            <a:off x="6953563" y="1888250"/>
            <a:ext cx="1150800" cy="11370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t/>
            </a:r>
            <a:endParaRPr b="1" sz="900">
              <a:solidFill>
                <a:schemeClr val="accent1"/>
              </a:solidFill>
              <a:latin typeface="Montserrat"/>
              <a:ea typeface="Montserrat"/>
              <a:cs typeface="Montserrat"/>
              <a:sym typeface="Montserrat"/>
            </a:endParaRPr>
          </a:p>
        </p:txBody>
      </p:sp>
      <p:sp>
        <p:nvSpPr>
          <p:cNvPr id="989" name="Google Shape;989;p125"/>
          <p:cNvSpPr txBox="1"/>
          <p:nvPr/>
        </p:nvSpPr>
        <p:spPr>
          <a:xfrm>
            <a:off x="6845675" y="2225900"/>
            <a:ext cx="1366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accent1"/>
                </a:solidFill>
                <a:latin typeface="Montserrat"/>
                <a:ea typeface="Montserrat"/>
                <a:cs typeface="Montserrat"/>
                <a:sym typeface="Montserrat"/>
              </a:rPr>
              <a:t>RESOURCE GOVERNANCE</a:t>
            </a:r>
            <a:endParaRPr/>
          </a:p>
        </p:txBody>
      </p:sp>
      <p:sp>
        <p:nvSpPr>
          <p:cNvPr id="990" name="Google Shape;990;p125"/>
          <p:cNvSpPr txBox="1"/>
          <p:nvPr/>
        </p:nvSpPr>
        <p:spPr>
          <a:xfrm>
            <a:off x="565475" y="3280950"/>
            <a:ext cx="2099100" cy="492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1000"/>
              </a:spcAft>
              <a:buNone/>
            </a:pPr>
            <a:r>
              <a:rPr lang="en" sz="800">
                <a:latin typeface="Montserrat"/>
                <a:ea typeface="Montserrat"/>
                <a:cs typeface="Montserrat"/>
                <a:sym typeface="Montserrat"/>
              </a:rPr>
              <a:t>Identify cost-saving opportunities without compromising performance</a:t>
            </a:r>
            <a:endParaRPr sz="800">
              <a:latin typeface="Montserrat"/>
              <a:ea typeface="Montserrat"/>
              <a:cs typeface="Montserrat"/>
              <a:sym typeface="Montserrat"/>
            </a:endParaRPr>
          </a:p>
        </p:txBody>
      </p:sp>
      <p:sp>
        <p:nvSpPr>
          <p:cNvPr id="991" name="Google Shape;991;p125"/>
          <p:cNvSpPr txBox="1"/>
          <p:nvPr/>
        </p:nvSpPr>
        <p:spPr>
          <a:xfrm>
            <a:off x="2536725" y="3280950"/>
            <a:ext cx="2099100" cy="492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1000"/>
              </a:spcAft>
              <a:buNone/>
            </a:pPr>
            <a:r>
              <a:rPr lang="en" sz="800">
                <a:latin typeface="Montserrat"/>
                <a:ea typeface="Montserrat"/>
                <a:cs typeface="Montserrat"/>
                <a:sym typeface="Montserrat"/>
              </a:rPr>
              <a:t>Set and monitor budgets to prevent unexpected expenses</a:t>
            </a:r>
            <a:endParaRPr sz="800">
              <a:latin typeface="Montserrat"/>
              <a:ea typeface="Montserrat"/>
              <a:cs typeface="Montserrat"/>
              <a:sym typeface="Montserrat"/>
            </a:endParaRPr>
          </a:p>
        </p:txBody>
      </p:sp>
      <p:sp>
        <p:nvSpPr>
          <p:cNvPr id="992" name="Google Shape;992;p125"/>
          <p:cNvSpPr txBox="1"/>
          <p:nvPr/>
        </p:nvSpPr>
        <p:spPr>
          <a:xfrm>
            <a:off x="4508175" y="3373350"/>
            <a:ext cx="2099100" cy="307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1000"/>
              </a:spcAft>
              <a:buNone/>
            </a:pPr>
            <a:r>
              <a:rPr lang="en" sz="800">
                <a:latin typeface="Montserrat"/>
                <a:ea typeface="Montserrat"/>
                <a:cs typeface="Montserrat"/>
                <a:sym typeface="Montserrat"/>
              </a:rPr>
              <a:t>Gain clear insights into cloud usage and expenditure</a:t>
            </a:r>
            <a:endParaRPr sz="800">
              <a:latin typeface="Montserrat"/>
              <a:ea typeface="Montserrat"/>
              <a:cs typeface="Montserrat"/>
              <a:sym typeface="Montserrat"/>
            </a:endParaRPr>
          </a:p>
        </p:txBody>
      </p:sp>
      <p:sp>
        <p:nvSpPr>
          <p:cNvPr id="993" name="Google Shape;993;p125"/>
          <p:cNvSpPr txBox="1"/>
          <p:nvPr/>
        </p:nvSpPr>
        <p:spPr>
          <a:xfrm>
            <a:off x="6479425" y="3280950"/>
            <a:ext cx="2099100" cy="492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1000"/>
              </a:spcAft>
              <a:buNone/>
            </a:pPr>
            <a:r>
              <a:rPr lang="en" sz="800">
                <a:latin typeface="Montserrat"/>
                <a:ea typeface="Montserrat"/>
                <a:cs typeface="Montserrat"/>
                <a:sym typeface="Montserrat"/>
              </a:rPr>
              <a:t>Implement policies to manage resource allocation effectively</a:t>
            </a:r>
            <a:endParaRPr sz="800">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2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Cost Optimization Strategies </a:t>
            </a:r>
            <a:endParaRPr>
              <a:solidFill>
                <a:srgbClr val="000000"/>
              </a:solidFill>
            </a:endParaRPr>
          </a:p>
        </p:txBody>
      </p:sp>
      <p:graphicFrame>
        <p:nvGraphicFramePr>
          <p:cNvPr id="999" name="Google Shape;999;p126"/>
          <p:cNvGraphicFramePr/>
          <p:nvPr/>
        </p:nvGraphicFramePr>
        <p:xfrm>
          <a:off x="993613" y="1578925"/>
          <a:ext cx="3000000" cy="3000000"/>
        </p:xfrm>
        <a:graphic>
          <a:graphicData uri="http://schemas.openxmlformats.org/drawingml/2006/table">
            <a:tbl>
              <a:tblPr>
                <a:noFill/>
                <a:tableStyleId>{37822EB9-DF83-4673-AC52-30EC4AED7621}</a:tableStyleId>
              </a:tblPr>
              <a:tblGrid>
                <a:gridCol w="2497825"/>
                <a:gridCol w="2497825"/>
                <a:gridCol w="2497825"/>
              </a:tblGrid>
              <a:tr h="486725">
                <a:tc>
                  <a:txBody>
                    <a:bodyPr/>
                    <a:lstStyle/>
                    <a:p>
                      <a:pPr indent="0" lvl="0" marL="0" rtl="0" algn="ctr">
                        <a:lnSpc>
                          <a:spcPct val="200000"/>
                        </a:lnSpc>
                        <a:spcBef>
                          <a:spcPts val="0"/>
                        </a:spcBef>
                        <a:spcAft>
                          <a:spcPts val="1000"/>
                        </a:spcAft>
                        <a:buNone/>
                      </a:pPr>
                      <a:r>
                        <a:rPr b="1" lang="en" sz="1200">
                          <a:solidFill>
                            <a:srgbClr val="FFFFFF"/>
                          </a:solidFill>
                          <a:latin typeface="Montserrat"/>
                          <a:ea typeface="Montserrat"/>
                          <a:cs typeface="Montserrat"/>
                          <a:sym typeface="Montserrat"/>
                        </a:rPr>
                        <a:t>Right-Sizing</a:t>
                      </a:r>
                      <a:endParaRPr sz="1200">
                        <a:solidFill>
                          <a:srgbClr val="FFFFFF"/>
                        </a:solidFill>
                        <a:latin typeface="Montserrat"/>
                        <a:ea typeface="Montserrat"/>
                        <a:cs typeface="Montserrat"/>
                        <a:sym typeface="Montserrat"/>
                      </a:endParaRPr>
                    </a:p>
                  </a:txBody>
                  <a:tcPr marT="91425" marB="91425" marR="91425" marL="91425" anchor="ctr">
                    <a:lnL cap="flat" cmpd="sng" w="9525">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rtl="0" algn="ctr">
                        <a:lnSpc>
                          <a:spcPct val="200000"/>
                        </a:lnSpc>
                        <a:spcBef>
                          <a:spcPts val="0"/>
                        </a:spcBef>
                        <a:spcAft>
                          <a:spcPts val="1000"/>
                        </a:spcAft>
                        <a:buNone/>
                      </a:pPr>
                      <a:r>
                        <a:rPr b="1" lang="en" sz="1200">
                          <a:solidFill>
                            <a:srgbClr val="FFFFFF"/>
                          </a:solidFill>
                          <a:latin typeface="Montserrat"/>
                          <a:ea typeface="Montserrat"/>
                          <a:cs typeface="Montserrat"/>
                          <a:sym typeface="Montserrat"/>
                        </a:rPr>
                        <a:t>Reserved Instances</a:t>
                      </a:r>
                      <a:endParaRPr sz="1200">
                        <a:solidFill>
                          <a:srgbClr val="FFFFFF"/>
                        </a:solidFill>
                        <a:latin typeface="Montserrat"/>
                        <a:ea typeface="Montserrat"/>
                        <a:cs typeface="Montserrat"/>
                        <a:sym typeface="Montserrat"/>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rtl="0" algn="ctr">
                        <a:lnSpc>
                          <a:spcPct val="200000"/>
                        </a:lnSpc>
                        <a:spcBef>
                          <a:spcPts val="0"/>
                        </a:spcBef>
                        <a:spcAft>
                          <a:spcPts val="1000"/>
                        </a:spcAft>
                        <a:buNone/>
                      </a:pPr>
                      <a:r>
                        <a:rPr b="1" lang="en" sz="1200">
                          <a:solidFill>
                            <a:srgbClr val="FFFFFF"/>
                          </a:solidFill>
                          <a:latin typeface="Montserrat"/>
                          <a:ea typeface="Montserrat"/>
                          <a:cs typeface="Montserrat"/>
                          <a:sym typeface="Montserrat"/>
                        </a:rPr>
                        <a:t>Spot Instances</a:t>
                      </a:r>
                      <a:endParaRPr sz="1200">
                        <a:solidFill>
                          <a:srgbClr val="FFFFFF"/>
                        </a:solidFill>
                        <a:latin typeface="Montserrat"/>
                        <a:ea typeface="Montserrat"/>
                        <a:cs typeface="Montserrat"/>
                        <a:sym typeface="Montserrat"/>
                      </a:endParaRPr>
                    </a:p>
                  </a:txBody>
                  <a:tcPr marT="91425" marB="91425" marR="91425" marL="91425" anchor="ctr">
                    <a:lnL cap="flat" cmpd="sng" w="19050">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r>
              <a:tr h="851800">
                <a:tc>
                  <a:txBody>
                    <a:bodyPr/>
                    <a:lstStyle/>
                    <a:p>
                      <a:pPr indent="0" lvl="0" marL="0" rtl="0" algn="ctr">
                        <a:lnSpc>
                          <a:spcPct val="200000"/>
                        </a:lnSpc>
                        <a:spcBef>
                          <a:spcPts val="0"/>
                        </a:spcBef>
                        <a:spcAft>
                          <a:spcPts val="1000"/>
                        </a:spcAft>
                        <a:buNone/>
                      </a:pPr>
                      <a:r>
                        <a:rPr lang="en" sz="1000">
                          <a:latin typeface="Montserrat"/>
                          <a:ea typeface="Montserrat"/>
                          <a:cs typeface="Montserrat"/>
                          <a:sym typeface="Montserrat"/>
                        </a:rPr>
                        <a:t>Match cloud resources to actual workload requirements</a:t>
                      </a:r>
                      <a:endParaRPr sz="1000">
                        <a:latin typeface="Montserrat"/>
                        <a:ea typeface="Montserrat"/>
                        <a:cs typeface="Montserrat"/>
                        <a:sym typeface="Montserrat"/>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200000"/>
                        </a:lnSpc>
                        <a:spcBef>
                          <a:spcPts val="0"/>
                        </a:spcBef>
                        <a:spcAft>
                          <a:spcPts val="1000"/>
                        </a:spcAft>
                        <a:buNone/>
                      </a:pPr>
                      <a:r>
                        <a:rPr lang="en" sz="1000">
                          <a:latin typeface="Montserrat"/>
                          <a:ea typeface="Montserrat"/>
                          <a:cs typeface="Montserrat"/>
                          <a:sym typeface="Montserrat"/>
                        </a:rPr>
                        <a:t>Leverage discounted pricing by committing to long-term usage</a:t>
                      </a:r>
                      <a:endParaRPr sz="1000">
                        <a:latin typeface="Montserrat"/>
                        <a:ea typeface="Montserrat"/>
                        <a:cs typeface="Montserrat"/>
                        <a:sym typeface="Montserrat"/>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200000"/>
                        </a:lnSpc>
                        <a:spcBef>
                          <a:spcPts val="0"/>
                        </a:spcBef>
                        <a:spcAft>
                          <a:spcPts val="1000"/>
                        </a:spcAft>
                        <a:buNone/>
                      </a:pPr>
                      <a:r>
                        <a:rPr lang="en" sz="1000">
                          <a:latin typeface="Montserrat"/>
                          <a:ea typeface="Montserrat"/>
                          <a:cs typeface="Montserrat"/>
                          <a:sym typeface="Montserrat"/>
                        </a:rPr>
                        <a:t>Utilize spare capacity at significantly reduced costs</a:t>
                      </a:r>
                      <a:endParaRPr sz="1000">
                        <a:latin typeface="Montserrat"/>
                        <a:ea typeface="Montserrat"/>
                        <a:cs typeface="Montserrat"/>
                        <a:sym typeface="Montserrat"/>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851800">
                <a:tc>
                  <a:txBody>
                    <a:bodyPr/>
                    <a:lstStyle/>
                    <a:p>
                      <a:pPr indent="0" lvl="0" marL="0" rtl="0" algn="ctr">
                        <a:lnSpc>
                          <a:spcPct val="200000"/>
                        </a:lnSpc>
                        <a:spcBef>
                          <a:spcPts val="0"/>
                        </a:spcBef>
                        <a:spcAft>
                          <a:spcPts val="1000"/>
                        </a:spcAft>
                        <a:buNone/>
                      </a:pPr>
                      <a:r>
                        <a:rPr lang="en" sz="1000">
                          <a:latin typeface="Montserrat"/>
                          <a:ea typeface="Montserrat"/>
                          <a:cs typeface="Montserrat"/>
                          <a:sym typeface="Montserrat"/>
                        </a:rPr>
                        <a:t>Identify and eliminate over-provisioned instances</a:t>
                      </a:r>
                      <a:endParaRPr sz="1000">
                        <a:latin typeface="Montserrat"/>
                        <a:ea typeface="Montserrat"/>
                        <a:cs typeface="Montserrat"/>
                        <a:sym typeface="Montserrat"/>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200000"/>
                        </a:lnSpc>
                        <a:spcBef>
                          <a:spcPts val="0"/>
                        </a:spcBef>
                        <a:spcAft>
                          <a:spcPts val="1000"/>
                        </a:spcAft>
                        <a:buNone/>
                      </a:pPr>
                      <a:r>
                        <a:rPr lang="en" sz="1000">
                          <a:latin typeface="Montserrat"/>
                          <a:ea typeface="Montserrat"/>
                          <a:cs typeface="Montserrat"/>
                          <a:sym typeface="Montserrat"/>
                        </a:rPr>
                        <a:t>Ideal for stable and predictable workloads</a:t>
                      </a:r>
                      <a:endParaRPr sz="1000">
                        <a:latin typeface="Montserrat"/>
                        <a:ea typeface="Montserrat"/>
                        <a:cs typeface="Montserrat"/>
                        <a:sym typeface="Montserrat"/>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200000"/>
                        </a:lnSpc>
                        <a:spcBef>
                          <a:spcPts val="0"/>
                        </a:spcBef>
                        <a:spcAft>
                          <a:spcPts val="1000"/>
                        </a:spcAft>
                        <a:buNone/>
                      </a:pPr>
                      <a:r>
                        <a:rPr lang="en" sz="1000">
                          <a:latin typeface="Montserrat"/>
                          <a:ea typeface="Montserrat"/>
                          <a:cs typeface="Montserrat"/>
                          <a:sym typeface="Montserrat"/>
                        </a:rPr>
                        <a:t>Suitable for fault-tolerant, non-critical workloads</a:t>
                      </a:r>
                      <a:endParaRPr sz="1000">
                        <a:latin typeface="Montserrat"/>
                        <a:ea typeface="Montserrat"/>
                        <a:cs typeface="Montserrat"/>
                        <a:sym typeface="Montserrat"/>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2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Cloud Cost Monitoring Tools </a:t>
            </a:r>
            <a:endParaRPr>
              <a:solidFill>
                <a:srgbClr val="000000"/>
              </a:solidFill>
            </a:endParaRPr>
          </a:p>
        </p:txBody>
      </p:sp>
      <p:sp>
        <p:nvSpPr>
          <p:cNvPr id="1005" name="Google Shape;1005;p127"/>
          <p:cNvSpPr txBox="1"/>
          <p:nvPr/>
        </p:nvSpPr>
        <p:spPr>
          <a:xfrm>
            <a:off x="613700" y="1117775"/>
            <a:ext cx="7910100" cy="1585500"/>
          </a:xfrm>
          <a:prstGeom prst="rect">
            <a:avLst/>
          </a:prstGeom>
          <a:noFill/>
          <a:ln>
            <a:noFill/>
          </a:ln>
        </p:spPr>
        <p:txBody>
          <a:bodyPr anchorCtr="0" anchor="t" bIns="91425" lIns="91425" spcFirstLastPara="1" rIns="91425" wrap="square" tIns="91425">
            <a:spAutoFit/>
          </a:bodyPr>
          <a:lstStyle/>
          <a:p>
            <a:pPr indent="-304800" lvl="0" marL="457200" marR="0" rtl="0" algn="just">
              <a:lnSpc>
                <a:spcPct val="150000"/>
              </a:lnSpc>
              <a:spcBef>
                <a:spcPts val="0"/>
              </a:spcBef>
              <a:spcAft>
                <a:spcPts val="0"/>
              </a:spcAft>
              <a:buSzPts val="1200"/>
              <a:buFont typeface="Montserrat"/>
              <a:buChar char="●"/>
            </a:pPr>
            <a:r>
              <a:rPr lang="en" sz="1200">
                <a:latin typeface="Montserrat"/>
                <a:ea typeface="Montserrat"/>
                <a:cs typeface="Montserrat"/>
                <a:sym typeface="Montserrat"/>
              </a:rPr>
              <a:t>AWS Cost Explorer</a:t>
            </a:r>
            <a:endParaRPr sz="1200">
              <a:latin typeface="Montserrat"/>
              <a:ea typeface="Montserrat"/>
              <a:cs typeface="Montserrat"/>
              <a:sym typeface="Montserrat"/>
            </a:endParaRPr>
          </a:p>
          <a:p>
            <a:pPr indent="-304800" lvl="0" marL="457200" marR="0" rtl="0" algn="just">
              <a:lnSpc>
                <a:spcPct val="150000"/>
              </a:lnSpc>
              <a:spcBef>
                <a:spcPts val="1000"/>
              </a:spcBef>
              <a:spcAft>
                <a:spcPts val="0"/>
              </a:spcAft>
              <a:buSzPts val="1200"/>
              <a:buFont typeface="Montserrat"/>
              <a:buChar char="●"/>
            </a:pPr>
            <a:r>
              <a:rPr lang="en" sz="1200">
                <a:latin typeface="Montserrat"/>
                <a:ea typeface="Montserrat"/>
                <a:cs typeface="Montserrat"/>
                <a:sym typeface="Montserrat"/>
              </a:rPr>
              <a:t>Azure Cost Management + Billing</a:t>
            </a:r>
            <a:endParaRPr sz="1200">
              <a:latin typeface="Montserrat"/>
              <a:ea typeface="Montserrat"/>
              <a:cs typeface="Montserrat"/>
              <a:sym typeface="Montserrat"/>
            </a:endParaRPr>
          </a:p>
          <a:p>
            <a:pPr indent="-304800" lvl="0" marL="457200" marR="0" rtl="0" algn="just">
              <a:lnSpc>
                <a:spcPct val="150000"/>
              </a:lnSpc>
              <a:spcBef>
                <a:spcPts val="1000"/>
              </a:spcBef>
              <a:spcAft>
                <a:spcPts val="0"/>
              </a:spcAft>
              <a:buSzPts val="1200"/>
              <a:buFont typeface="Montserrat"/>
              <a:buChar char="●"/>
            </a:pPr>
            <a:r>
              <a:rPr lang="en" sz="1200">
                <a:latin typeface="Montserrat"/>
                <a:ea typeface="Montserrat"/>
                <a:cs typeface="Montserrat"/>
                <a:sym typeface="Montserrat"/>
              </a:rPr>
              <a:t>Google Cloud Billing</a:t>
            </a:r>
            <a:endParaRPr sz="1200">
              <a:latin typeface="Montserrat"/>
              <a:ea typeface="Montserrat"/>
              <a:cs typeface="Montserrat"/>
              <a:sym typeface="Montserrat"/>
            </a:endParaRPr>
          </a:p>
          <a:p>
            <a:pPr indent="-304800" lvl="0" marL="457200" marR="0" rtl="0" algn="just">
              <a:lnSpc>
                <a:spcPct val="150000"/>
              </a:lnSpc>
              <a:spcBef>
                <a:spcPts val="1000"/>
              </a:spcBef>
              <a:spcAft>
                <a:spcPts val="1000"/>
              </a:spcAft>
              <a:buSzPts val="1200"/>
              <a:buFont typeface="Montserrat"/>
              <a:buChar char="●"/>
            </a:pPr>
            <a:r>
              <a:rPr lang="en" sz="1200">
                <a:latin typeface="Montserrat"/>
                <a:ea typeface="Montserrat"/>
                <a:cs typeface="Montserrat"/>
                <a:sym typeface="Montserrat"/>
              </a:rPr>
              <a:t>Third-Party Solutions</a:t>
            </a:r>
            <a:endParaRPr b="1" sz="1200">
              <a:latin typeface="Montserrat"/>
              <a:ea typeface="Montserrat"/>
              <a:cs typeface="Montserrat"/>
              <a:sym typeface="Montserrat"/>
            </a:endParaRPr>
          </a:p>
        </p:txBody>
      </p:sp>
      <p:pic>
        <p:nvPicPr>
          <p:cNvPr id="1006" name="Google Shape;1006;p127"/>
          <p:cNvPicPr preferRelativeResize="0"/>
          <p:nvPr/>
        </p:nvPicPr>
        <p:blipFill>
          <a:blip r:embed="rId3">
            <a:alphaModFix/>
          </a:blip>
          <a:stretch>
            <a:fillRect/>
          </a:stretch>
        </p:blipFill>
        <p:spPr>
          <a:xfrm>
            <a:off x="5200801" y="2041650"/>
            <a:ext cx="2357635" cy="1389411"/>
          </a:xfrm>
          <a:prstGeom prst="rect">
            <a:avLst/>
          </a:prstGeom>
          <a:noFill/>
          <a:ln>
            <a:noFill/>
          </a:ln>
          <a:effectLst>
            <a:outerShdw blurRad="57150" rotWithShape="0" algn="bl" dir="5400000" dist="19050">
              <a:srgbClr val="000000">
                <a:alpha val="50000"/>
              </a:srgbClr>
            </a:outerShdw>
          </a:effectLst>
        </p:spPr>
      </p:pic>
      <p:pic>
        <p:nvPicPr>
          <p:cNvPr id="1007" name="Google Shape;1007;p127"/>
          <p:cNvPicPr preferRelativeResize="0"/>
          <p:nvPr/>
        </p:nvPicPr>
        <p:blipFill>
          <a:blip r:embed="rId4">
            <a:alphaModFix/>
          </a:blip>
          <a:stretch>
            <a:fillRect/>
          </a:stretch>
        </p:blipFill>
        <p:spPr>
          <a:xfrm>
            <a:off x="5261135" y="3588389"/>
            <a:ext cx="2454748" cy="1389410"/>
          </a:xfrm>
          <a:prstGeom prst="rect">
            <a:avLst/>
          </a:prstGeom>
          <a:noFill/>
          <a:ln>
            <a:noFill/>
          </a:ln>
          <a:effectLst>
            <a:outerShdw blurRad="57150" rotWithShape="0" algn="bl" dir="5400000" dist="19050">
              <a:srgbClr val="000000">
                <a:alpha val="50000"/>
              </a:srgbClr>
            </a:outerShdw>
          </a:effectLst>
        </p:spPr>
      </p:pic>
      <p:pic>
        <p:nvPicPr>
          <p:cNvPr id="1008" name="Google Shape;1008;p127"/>
          <p:cNvPicPr preferRelativeResize="0"/>
          <p:nvPr/>
        </p:nvPicPr>
        <p:blipFill>
          <a:blip r:embed="rId5">
            <a:alphaModFix/>
          </a:blip>
          <a:stretch>
            <a:fillRect/>
          </a:stretch>
        </p:blipFill>
        <p:spPr>
          <a:xfrm>
            <a:off x="6648535" y="2621472"/>
            <a:ext cx="2307141" cy="138941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2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Case Study: Foursquare</a:t>
            </a:r>
            <a:endParaRPr>
              <a:solidFill>
                <a:srgbClr val="000000"/>
              </a:solidFill>
            </a:endParaRPr>
          </a:p>
        </p:txBody>
      </p:sp>
      <p:pic>
        <p:nvPicPr>
          <p:cNvPr id="1014" name="Google Shape;1014;p128"/>
          <p:cNvPicPr preferRelativeResize="0"/>
          <p:nvPr/>
        </p:nvPicPr>
        <p:blipFill>
          <a:blip r:embed="rId3">
            <a:alphaModFix/>
          </a:blip>
          <a:stretch>
            <a:fillRect/>
          </a:stretch>
        </p:blipFill>
        <p:spPr>
          <a:xfrm>
            <a:off x="675350" y="1130625"/>
            <a:ext cx="1114425" cy="666750"/>
          </a:xfrm>
          <a:prstGeom prst="rect">
            <a:avLst/>
          </a:prstGeom>
          <a:noFill/>
          <a:ln>
            <a:noFill/>
          </a:ln>
        </p:spPr>
      </p:pic>
      <p:sp>
        <p:nvSpPr>
          <p:cNvPr id="1015" name="Google Shape;1015;p128"/>
          <p:cNvSpPr txBox="1"/>
          <p:nvPr/>
        </p:nvSpPr>
        <p:spPr>
          <a:xfrm>
            <a:off x="613700" y="1998650"/>
            <a:ext cx="8305200" cy="9543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i="1" lang="en" sz="1000" u="sng">
                <a:latin typeface="Montserrat"/>
                <a:ea typeface="Montserrat"/>
                <a:cs typeface="Montserrat"/>
                <a:sym typeface="Montserrat"/>
                <a:hlinkClick r:id="rId4"/>
              </a:rPr>
              <a:t>Foursquare</a:t>
            </a:r>
            <a:r>
              <a:rPr i="1" lang="en" sz="1000">
                <a:latin typeface="Montserrat"/>
                <a:ea typeface="Montserrat"/>
                <a:cs typeface="Montserrat"/>
                <a:sym typeface="Montserrat"/>
              </a:rPr>
              <a:t> is a technology company that informs business decisions through a deep understanding of location intelligence. The company’s mobile apps, Foursquare and Swarm, are used monthly by more than 50 million people who have left more than 87 million tips and checked in more than 10 billion times.</a:t>
            </a:r>
            <a:endParaRPr i="1" sz="1000">
              <a:latin typeface="Montserrat"/>
              <a:ea typeface="Montserrat"/>
              <a:cs typeface="Montserrat"/>
              <a:sym typeface="Montserrat"/>
            </a:endParaRPr>
          </a:p>
        </p:txBody>
      </p:sp>
      <p:pic>
        <p:nvPicPr>
          <p:cNvPr id="1016" name="Google Shape;1016;p128"/>
          <p:cNvPicPr preferRelativeResize="0"/>
          <p:nvPr/>
        </p:nvPicPr>
        <p:blipFill rotWithShape="1">
          <a:blip r:embed="rId5">
            <a:alphaModFix/>
          </a:blip>
          <a:srcRect b="0" l="39824" r="0" t="0"/>
          <a:stretch/>
        </p:blipFill>
        <p:spPr>
          <a:xfrm>
            <a:off x="7192300" y="3231150"/>
            <a:ext cx="2285100" cy="2261400"/>
          </a:xfrm>
          <a:prstGeom prst="ellipse">
            <a:avLst/>
          </a:prstGeom>
          <a:noFill/>
          <a:ln cap="flat" cmpd="sng" w="762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sp>
        <p:nvSpPr>
          <p:cNvPr id="1017" name="Google Shape;1017;p128"/>
          <p:cNvSpPr txBox="1"/>
          <p:nvPr/>
        </p:nvSpPr>
        <p:spPr>
          <a:xfrm>
            <a:off x="293725" y="3961500"/>
            <a:ext cx="6662100" cy="867300"/>
          </a:xfrm>
          <a:prstGeom prst="rect">
            <a:avLst/>
          </a:prstGeom>
          <a:noFill/>
          <a:ln cap="flat" cmpd="sng" w="9525">
            <a:solidFill>
              <a:schemeClr val="accent1"/>
            </a:solidFill>
            <a:prstDash val="dash"/>
            <a:round/>
            <a:headEnd len="sm" w="sm" type="none"/>
            <a:tailEnd len="sm" w="sm" type="none"/>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900">
                <a:latin typeface="Montserrat"/>
                <a:ea typeface="Montserrat"/>
                <a:cs typeface="Montserrat"/>
                <a:sym typeface="Montserrat"/>
              </a:rPr>
              <a:t>“Using AWS helps us scale up as our data grows, and as the complexity of our queries increases. And we can spin up nodes dynamically whenever we need them, whether we’re launching a new feature or increasing capacity.”</a:t>
            </a:r>
            <a:endParaRPr sz="900">
              <a:latin typeface="Montserrat"/>
              <a:ea typeface="Montserrat"/>
              <a:cs typeface="Montserrat"/>
              <a:sym typeface="Montserrat"/>
            </a:endParaRPr>
          </a:p>
          <a:p>
            <a:pPr indent="0" lvl="0" marL="0" rtl="0" algn="r">
              <a:lnSpc>
                <a:spcPct val="115000"/>
              </a:lnSpc>
              <a:spcBef>
                <a:spcPts val="0"/>
              </a:spcBef>
              <a:spcAft>
                <a:spcPts val="1100"/>
              </a:spcAft>
              <a:buNone/>
            </a:pPr>
            <a:r>
              <a:rPr b="1" lang="en" sz="900">
                <a:latin typeface="Montserrat"/>
                <a:ea typeface="Montserrat"/>
                <a:cs typeface="Montserrat"/>
                <a:sym typeface="Montserrat"/>
              </a:rPr>
              <a:t>Jon Hoffman</a:t>
            </a:r>
            <a:br>
              <a:rPr lang="en" sz="900">
                <a:latin typeface="Montserrat"/>
                <a:ea typeface="Montserrat"/>
                <a:cs typeface="Montserrat"/>
                <a:sym typeface="Montserrat"/>
              </a:rPr>
            </a:br>
            <a:r>
              <a:rPr i="1" lang="en" sz="700">
                <a:latin typeface="Montserrat"/>
                <a:ea typeface="Montserrat"/>
                <a:cs typeface="Montserrat"/>
                <a:sym typeface="Montserrat"/>
              </a:rPr>
              <a:t>Software Engineer, Fourquare</a:t>
            </a:r>
            <a:endParaRPr i="1" sz="700">
              <a:latin typeface="Montserrat"/>
              <a:ea typeface="Montserrat"/>
              <a:cs typeface="Montserrat"/>
              <a:sym typeface="Montserrat"/>
            </a:endParaRPr>
          </a:p>
        </p:txBody>
      </p:sp>
      <p:sp>
        <p:nvSpPr>
          <p:cNvPr id="1018" name="Google Shape;1018;p128"/>
          <p:cNvSpPr txBox="1"/>
          <p:nvPr/>
        </p:nvSpPr>
        <p:spPr>
          <a:xfrm>
            <a:off x="2656100" y="1482875"/>
            <a:ext cx="6262800" cy="472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Montserrat"/>
                <a:ea typeface="Montserrat"/>
                <a:cs typeface="Montserrat"/>
                <a:sym typeface="Montserrat"/>
              </a:rPr>
              <a:t>Foursquare Checks-In to</a:t>
            </a:r>
            <a:r>
              <a:rPr b="1" lang="en" sz="1200">
                <a:solidFill>
                  <a:srgbClr val="27AAE1"/>
                </a:solidFill>
                <a:latin typeface="Montserrat"/>
                <a:ea typeface="Montserrat"/>
                <a:cs typeface="Montserrat"/>
                <a:sym typeface="Montserrat"/>
              </a:rPr>
              <a:t> 53%</a:t>
            </a:r>
            <a:r>
              <a:rPr b="1" lang="en" sz="1200">
                <a:latin typeface="Montserrat"/>
                <a:ea typeface="Montserrat"/>
                <a:cs typeface="Montserrat"/>
                <a:sym typeface="Montserrat"/>
              </a:rPr>
              <a:t> Cost Savings with AWS</a:t>
            </a:r>
            <a:endParaRPr b="1" sz="1200">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29"/>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p>
            <a:pPr indent="0" lvl="0" marL="0" rtl="0" algn="l">
              <a:lnSpc>
                <a:spcPct val="100000"/>
              </a:lnSpc>
              <a:spcBef>
                <a:spcPts val="0"/>
              </a:spcBef>
              <a:spcAft>
                <a:spcPts val="0"/>
              </a:spcAft>
              <a:buSzPts val="3500"/>
              <a:buNone/>
            </a:pPr>
            <a:r>
              <a:rPr lang="en"/>
              <a:t>Questions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9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The First Wave…</a:t>
            </a:r>
            <a:endParaRPr sz="1800">
              <a:solidFill>
                <a:srgbClr val="000000"/>
              </a:solidFill>
            </a:endParaRPr>
          </a:p>
        </p:txBody>
      </p:sp>
      <p:cxnSp>
        <p:nvCxnSpPr>
          <p:cNvPr id="525" name="Google Shape;525;p95"/>
          <p:cNvCxnSpPr/>
          <p:nvPr/>
        </p:nvCxnSpPr>
        <p:spPr>
          <a:xfrm>
            <a:off x="7163" y="1604663"/>
            <a:ext cx="9162300" cy="7200"/>
          </a:xfrm>
          <a:prstGeom prst="straightConnector1">
            <a:avLst/>
          </a:prstGeom>
          <a:noFill/>
          <a:ln cap="flat" cmpd="sng" w="9525">
            <a:solidFill>
              <a:schemeClr val="dk2"/>
            </a:solidFill>
            <a:prstDash val="dash"/>
            <a:round/>
            <a:headEnd len="med" w="med" type="none"/>
            <a:tailEnd len="med" w="med" type="none"/>
          </a:ln>
        </p:spPr>
      </p:cxnSp>
      <p:sp>
        <p:nvSpPr>
          <p:cNvPr id="526" name="Google Shape;526;p95"/>
          <p:cNvSpPr/>
          <p:nvPr/>
        </p:nvSpPr>
        <p:spPr>
          <a:xfrm>
            <a:off x="1513969" y="1525913"/>
            <a:ext cx="157500" cy="164700"/>
          </a:xfrm>
          <a:prstGeom prst="ellipse">
            <a:avLst/>
          </a:prstGeom>
          <a:solidFill>
            <a:srgbClr val="F05A28"/>
          </a:solid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7" name="Google Shape;527;p95"/>
          <p:cNvSpPr/>
          <p:nvPr/>
        </p:nvSpPr>
        <p:spPr>
          <a:xfrm>
            <a:off x="4321800" y="1525913"/>
            <a:ext cx="157500" cy="164700"/>
          </a:xfrm>
          <a:prstGeom prst="ellipse">
            <a:avLst/>
          </a:prstGeom>
          <a:solidFill>
            <a:srgbClr val="666666"/>
          </a:solid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8" name="Google Shape;528;p95"/>
          <p:cNvSpPr/>
          <p:nvPr/>
        </p:nvSpPr>
        <p:spPr>
          <a:xfrm>
            <a:off x="7129631" y="1525913"/>
            <a:ext cx="157500" cy="164700"/>
          </a:xfrm>
          <a:prstGeom prst="ellipse">
            <a:avLst/>
          </a:prstGeom>
          <a:solidFill>
            <a:srgbClr val="666666"/>
          </a:solid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9" name="Google Shape;529;p95"/>
          <p:cNvSpPr txBox="1"/>
          <p:nvPr/>
        </p:nvSpPr>
        <p:spPr>
          <a:xfrm>
            <a:off x="397631" y="1733588"/>
            <a:ext cx="2390100" cy="415500"/>
          </a:xfrm>
          <a:prstGeom prst="rect">
            <a:avLst/>
          </a:prstGeom>
          <a:no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b="1" lang="en" sz="1100">
                <a:solidFill>
                  <a:schemeClr val="accent1"/>
                </a:solidFill>
                <a:latin typeface="Calibri"/>
                <a:ea typeface="Calibri"/>
                <a:cs typeface="Calibri"/>
                <a:sym typeface="Calibri"/>
              </a:rPr>
              <a:t>On-Prem</a:t>
            </a:r>
            <a:endParaRPr b="1" sz="1100">
              <a:solidFill>
                <a:schemeClr val="accent1"/>
              </a:solidFill>
              <a:latin typeface="Calibri"/>
              <a:ea typeface="Calibri"/>
              <a:cs typeface="Calibri"/>
              <a:sym typeface="Calibri"/>
            </a:endParaRPr>
          </a:p>
          <a:p>
            <a:pPr indent="0" lvl="0" marL="0" rtl="0" algn="ctr">
              <a:lnSpc>
                <a:spcPct val="115000"/>
              </a:lnSpc>
              <a:spcBef>
                <a:spcPts val="0"/>
              </a:spcBef>
              <a:spcAft>
                <a:spcPts val="0"/>
              </a:spcAft>
              <a:buNone/>
            </a:pPr>
            <a:r>
              <a:rPr i="1" lang="en" sz="800">
                <a:latin typeface="Calibri"/>
                <a:ea typeface="Calibri"/>
                <a:cs typeface="Calibri"/>
                <a:sym typeface="Calibri"/>
              </a:rPr>
              <a:t>Hardware Defined Data Center (HDDC)</a:t>
            </a:r>
            <a:endParaRPr i="1" sz="800">
              <a:latin typeface="Calibri"/>
              <a:ea typeface="Calibri"/>
              <a:cs typeface="Calibri"/>
              <a:sym typeface="Calibri"/>
            </a:endParaRPr>
          </a:p>
        </p:txBody>
      </p:sp>
      <p:sp>
        <p:nvSpPr>
          <p:cNvPr id="530" name="Google Shape;530;p95"/>
          <p:cNvSpPr/>
          <p:nvPr/>
        </p:nvSpPr>
        <p:spPr>
          <a:xfrm>
            <a:off x="628650" y="2270888"/>
            <a:ext cx="2159100" cy="2392800"/>
          </a:xfrm>
          <a:prstGeom prst="roundRect">
            <a:avLst>
              <a:gd fmla="val 4152"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222250" lvl="0" marL="342900" rtl="0" algn="l">
              <a:lnSpc>
                <a:spcPct val="115000"/>
              </a:lnSpc>
              <a:spcBef>
                <a:spcPts val="0"/>
              </a:spcBef>
              <a:spcAft>
                <a:spcPts val="0"/>
              </a:spcAft>
              <a:buClr>
                <a:srgbClr val="434343"/>
              </a:buClr>
              <a:buSzPts val="900"/>
              <a:buFont typeface="Calibri"/>
              <a:buChar char="●"/>
            </a:pPr>
            <a:r>
              <a:rPr i="1" lang="en" sz="900">
                <a:solidFill>
                  <a:srgbClr val="434343"/>
                </a:solidFill>
                <a:latin typeface="Calibri"/>
                <a:ea typeface="Calibri"/>
                <a:cs typeface="Calibri"/>
                <a:sym typeface="Calibri"/>
              </a:rPr>
              <a:t>Storage</a:t>
            </a:r>
            <a:endParaRPr i="1" sz="900">
              <a:solidFill>
                <a:srgbClr val="434343"/>
              </a:solidFill>
              <a:latin typeface="Calibri"/>
              <a:ea typeface="Calibri"/>
              <a:cs typeface="Calibri"/>
              <a:sym typeface="Calibri"/>
            </a:endParaRPr>
          </a:p>
          <a:p>
            <a:pPr indent="-222250" lvl="0" marL="342900" rtl="0" algn="l">
              <a:lnSpc>
                <a:spcPct val="115000"/>
              </a:lnSpc>
              <a:spcBef>
                <a:spcPts val="0"/>
              </a:spcBef>
              <a:spcAft>
                <a:spcPts val="0"/>
              </a:spcAft>
              <a:buClr>
                <a:srgbClr val="434343"/>
              </a:buClr>
              <a:buSzPts val="900"/>
              <a:buFont typeface="Calibri"/>
              <a:buChar char="●"/>
            </a:pPr>
            <a:r>
              <a:rPr i="1" lang="en" sz="900">
                <a:solidFill>
                  <a:srgbClr val="434343"/>
                </a:solidFill>
                <a:latin typeface="Calibri"/>
                <a:ea typeface="Calibri"/>
                <a:cs typeface="Calibri"/>
                <a:sym typeface="Calibri"/>
              </a:rPr>
              <a:t>Network Switches</a:t>
            </a:r>
            <a:endParaRPr i="1" sz="900">
              <a:solidFill>
                <a:srgbClr val="434343"/>
              </a:solidFill>
              <a:latin typeface="Calibri"/>
              <a:ea typeface="Calibri"/>
              <a:cs typeface="Calibri"/>
              <a:sym typeface="Calibri"/>
            </a:endParaRPr>
          </a:p>
          <a:p>
            <a:pPr indent="-222250" lvl="0" marL="342900" rtl="0" algn="l">
              <a:lnSpc>
                <a:spcPct val="115000"/>
              </a:lnSpc>
              <a:spcBef>
                <a:spcPts val="0"/>
              </a:spcBef>
              <a:spcAft>
                <a:spcPts val="0"/>
              </a:spcAft>
              <a:buClr>
                <a:srgbClr val="434343"/>
              </a:buClr>
              <a:buSzPts val="900"/>
              <a:buFont typeface="Calibri"/>
              <a:buChar char="●"/>
            </a:pPr>
            <a:r>
              <a:rPr i="1" lang="en" sz="900">
                <a:solidFill>
                  <a:srgbClr val="434343"/>
                </a:solidFill>
                <a:latin typeface="Calibri"/>
                <a:ea typeface="Calibri"/>
                <a:cs typeface="Calibri"/>
                <a:sym typeface="Calibri"/>
              </a:rPr>
              <a:t>Racks</a:t>
            </a:r>
            <a:endParaRPr i="1" sz="900">
              <a:solidFill>
                <a:srgbClr val="434343"/>
              </a:solidFill>
              <a:latin typeface="Calibri"/>
              <a:ea typeface="Calibri"/>
              <a:cs typeface="Calibri"/>
              <a:sym typeface="Calibri"/>
            </a:endParaRPr>
          </a:p>
          <a:p>
            <a:pPr indent="-222250" lvl="0" marL="342900" rtl="0" algn="l">
              <a:lnSpc>
                <a:spcPct val="115000"/>
              </a:lnSpc>
              <a:spcBef>
                <a:spcPts val="0"/>
              </a:spcBef>
              <a:spcAft>
                <a:spcPts val="0"/>
              </a:spcAft>
              <a:buClr>
                <a:srgbClr val="434343"/>
              </a:buClr>
              <a:buSzPts val="900"/>
              <a:buFont typeface="Calibri"/>
              <a:buChar char="●"/>
            </a:pPr>
            <a:r>
              <a:rPr i="1" lang="en" sz="900">
                <a:solidFill>
                  <a:srgbClr val="434343"/>
                </a:solidFill>
                <a:latin typeface="Calibri"/>
                <a:ea typeface="Calibri"/>
                <a:cs typeface="Calibri"/>
                <a:sym typeface="Calibri"/>
              </a:rPr>
              <a:t>Servers/machines/nodes</a:t>
            </a:r>
            <a:endParaRPr i="1" sz="900">
              <a:solidFill>
                <a:srgbClr val="434343"/>
              </a:solidFill>
              <a:latin typeface="Calibri"/>
              <a:ea typeface="Calibri"/>
              <a:cs typeface="Calibri"/>
              <a:sym typeface="Calibri"/>
            </a:endParaRPr>
          </a:p>
          <a:p>
            <a:pPr indent="-222250" lvl="0" marL="342900" rtl="0" algn="l">
              <a:lnSpc>
                <a:spcPct val="115000"/>
              </a:lnSpc>
              <a:spcBef>
                <a:spcPts val="0"/>
              </a:spcBef>
              <a:spcAft>
                <a:spcPts val="0"/>
              </a:spcAft>
              <a:buClr>
                <a:srgbClr val="434343"/>
              </a:buClr>
              <a:buSzPts val="900"/>
              <a:buFont typeface="Calibri"/>
              <a:buChar char="●"/>
            </a:pPr>
            <a:r>
              <a:rPr i="1" lang="en" sz="900">
                <a:solidFill>
                  <a:srgbClr val="434343"/>
                </a:solidFill>
                <a:latin typeface="Calibri"/>
                <a:ea typeface="Calibri"/>
                <a:cs typeface="Calibri"/>
                <a:sym typeface="Calibri"/>
              </a:rPr>
              <a:t>Power Supply</a:t>
            </a:r>
            <a:endParaRPr i="1" sz="900">
              <a:solidFill>
                <a:srgbClr val="434343"/>
              </a:solidFill>
              <a:latin typeface="Calibri"/>
              <a:ea typeface="Calibri"/>
              <a:cs typeface="Calibri"/>
              <a:sym typeface="Calibri"/>
            </a:endParaRPr>
          </a:p>
          <a:p>
            <a:pPr indent="-222250" lvl="0" marL="342900" rtl="0" algn="l">
              <a:lnSpc>
                <a:spcPct val="115000"/>
              </a:lnSpc>
              <a:spcBef>
                <a:spcPts val="0"/>
              </a:spcBef>
              <a:spcAft>
                <a:spcPts val="0"/>
              </a:spcAft>
              <a:buClr>
                <a:srgbClr val="434343"/>
              </a:buClr>
              <a:buSzPts val="900"/>
              <a:buFont typeface="Calibri"/>
              <a:buChar char="●"/>
            </a:pPr>
            <a:r>
              <a:rPr i="1" lang="en" sz="900">
                <a:solidFill>
                  <a:srgbClr val="434343"/>
                </a:solidFill>
                <a:latin typeface="Calibri"/>
                <a:ea typeface="Calibri"/>
                <a:cs typeface="Calibri"/>
                <a:sym typeface="Calibri"/>
              </a:rPr>
              <a:t>Cables</a:t>
            </a:r>
            <a:endParaRPr i="1" sz="900">
              <a:solidFill>
                <a:srgbClr val="434343"/>
              </a:solidFill>
              <a:latin typeface="Calibri"/>
              <a:ea typeface="Calibri"/>
              <a:cs typeface="Calibri"/>
              <a:sym typeface="Calibri"/>
            </a:endParaRPr>
          </a:p>
          <a:p>
            <a:pPr indent="-222250" lvl="0" marL="342900" rtl="0" algn="l">
              <a:lnSpc>
                <a:spcPct val="115000"/>
              </a:lnSpc>
              <a:spcBef>
                <a:spcPts val="0"/>
              </a:spcBef>
              <a:spcAft>
                <a:spcPts val="0"/>
              </a:spcAft>
              <a:buClr>
                <a:srgbClr val="434343"/>
              </a:buClr>
              <a:buSzPts val="900"/>
              <a:buFont typeface="Calibri"/>
              <a:buChar char="●"/>
            </a:pPr>
            <a:r>
              <a:rPr i="1" lang="en" sz="900">
                <a:solidFill>
                  <a:srgbClr val="434343"/>
                </a:solidFill>
                <a:latin typeface="Calibri"/>
                <a:ea typeface="Calibri"/>
                <a:cs typeface="Calibri"/>
                <a:sym typeface="Calibri"/>
              </a:rPr>
              <a:t>PDU's</a:t>
            </a:r>
            <a:endParaRPr i="1" sz="900">
              <a:solidFill>
                <a:srgbClr val="434343"/>
              </a:solidFill>
              <a:latin typeface="Calibri"/>
              <a:ea typeface="Calibri"/>
              <a:cs typeface="Calibri"/>
              <a:sym typeface="Calibri"/>
            </a:endParaRPr>
          </a:p>
          <a:p>
            <a:pPr indent="-222250" lvl="0" marL="342900" rtl="0" algn="l">
              <a:lnSpc>
                <a:spcPct val="115000"/>
              </a:lnSpc>
              <a:spcBef>
                <a:spcPts val="0"/>
              </a:spcBef>
              <a:spcAft>
                <a:spcPts val="0"/>
              </a:spcAft>
              <a:buClr>
                <a:srgbClr val="434343"/>
              </a:buClr>
              <a:buSzPts val="900"/>
              <a:buFont typeface="Calibri"/>
              <a:buChar char="●"/>
            </a:pPr>
            <a:r>
              <a:rPr i="1" lang="en" sz="900">
                <a:solidFill>
                  <a:srgbClr val="434343"/>
                </a:solidFill>
                <a:latin typeface="Calibri"/>
                <a:ea typeface="Calibri"/>
                <a:cs typeface="Calibri"/>
                <a:sym typeface="Calibri"/>
              </a:rPr>
              <a:t>Cooling System</a:t>
            </a:r>
            <a:endParaRPr i="1" sz="900">
              <a:solidFill>
                <a:srgbClr val="434343"/>
              </a:solidFill>
              <a:latin typeface="Calibri"/>
              <a:ea typeface="Calibri"/>
              <a:cs typeface="Calibri"/>
              <a:sym typeface="Calibri"/>
            </a:endParaRPr>
          </a:p>
          <a:p>
            <a:pPr indent="-222250" lvl="0" marL="342900" rtl="0" algn="l">
              <a:lnSpc>
                <a:spcPct val="115000"/>
              </a:lnSpc>
              <a:spcBef>
                <a:spcPts val="0"/>
              </a:spcBef>
              <a:spcAft>
                <a:spcPts val="0"/>
              </a:spcAft>
              <a:buClr>
                <a:srgbClr val="434343"/>
              </a:buClr>
              <a:buSzPts val="900"/>
              <a:buFont typeface="Calibri"/>
              <a:buChar char="●"/>
            </a:pPr>
            <a:r>
              <a:rPr i="1" lang="en" sz="900">
                <a:solidFill>
                  <a:srgbClr val="434343"/>
                </a:solidFill>
                <a:latin typeface="Calibri"/>
                <a:ea typeface="Calibri"/>
                <a:cs typeface="Calibri"/>
                <a:sym typeface="Calibri"/>
              </a:rPr>
              <a:t>Security</a:t>
            </a:r>
            <a:endParaRPr i="1" sz="900">
              <a:solidFill>
                <a:srgbClr val="434343"/>
              </a:solidFill>
              <a:latin typeface="Calibri"/>
              <a:ea typeface="Calibri"/>
              <a:cs typeface="Calibri"/>
              <a:sym typeface="Calibri"/>
            </a:endParaRPr>
          </a:p>
          <a:p>
            <a:pPr indent="-222250" lvl="0" marL="342900" rtl="0" algn="l">
              <a:lnSpc>
                <a:spcPct val="115000"/>
              </a:lnSpc>
              <a:spcBef>
                <a:spcPts val="0"/>
              </a:spcBef>
              <a:spcAft>
                <a:spcPts val="0"/>
              </a:spcAft>
              <a:buClr>
                <a:srgbClr val="434343"/>
              </a:buClr>
              <a:buSzPts val="900"/>
              <a:buFont typeface="Calibri"/>
              <a:buChar char="●"/>
            </a:pPr>
            <a:r>
              <a:rPr i="1" lang="en" sz="900">
                <a:solidFill>
                  <a:srgbClr val="434343"/>
                </a:solidFill>
                <a:latin typeface="Calibri"/>
                <a:ea typeface="Calibri"/>
                <a:cs typeface="Calibri"/>
                <a:sym typeface="Calibri"/>
              </a:rPr>
              <a:t>Operators/Staff/Maintenance</a:t>
            </a:r>
            <a:endParaRPr i="1" sz="900">
              <a:solidFill>
                <a:srgbClr val="434343"/>
              </a:solidFill>
              <a:latin typeface="Calibri"/>
              <a:ea typeface="Calibri"/>
              <a:cs typeface="Calibri"/>
              <a:sym typeface="Calibri"/>
            </a:endParaRPr>
          </a:p>
          <a:p>
            <a:pPr indent="-222250" lvl="0" marL="342900" rtl="0" algn="l">
              <a:lnSpc>
                <a:spcPct val="115000"/>
              </a:lnSpc>
              <a:spcBef>
                <a:spcPts val="0"/>
              </a:spcBef>
              <a:spcAft>
                <a:spcPts val="0"/>
              </a:spcAft>
              <a:buClr>
                <a:srgbClr val="434343"/>
              </a:buClr>
              <a:buSzPts val="900"/>
              <a:buFont typeface="Calibri"/>
              <a:buChar char="●"/>
            </a:pPr>
            <a:r>
              <a:rPr i="1" lang="en" sz="900">
                <a:solidFill>
                  <a:srgbClr val="434343"/>
                </a:solidFill>
                <a:latin typeface="Calibri"/>
                <a:ea typeface="Calibri"/>
                <a:cs typeface="Calibri"/>
                <a:sym typeface="Calibri"/>
              </a:rPr>
              <a:t>Firewalls</a:t>
            </a:r>
            <a:endParaRPr i="1" sz="900">
              <a:solidFill>
                <a:srgbClr val="434343"/>
              </a:solidFill>
              <a:latin typeface="Calibri"/>
              <a:ea typeface="Calibri"/>
              <a:cs typeface="Calibri"/>
              <a:sym typeface="Calibri"/>
            </a:endParaRPr>
          </a:p>
          <a:p>
            <a:pPr indent="-222250" lvl="0" marL="342900" rtl="0" algn="l">
              <a:lnSpc>
                <a:spcPct val="115000"/>
              </a:lnSpc>
              <a:spcBef>
                <a:spcPts val="0"/>
              </a:spcBef>
              <a:spcAft>
                <a:spcPts val="0"/>
              </a:spcAft>
              <a:buClr>
                <a:srgbClr val="434343"/>
              </a:buClr>
              <a:buSzPts val="900"/>
              <a:buFont typeface="Calibri"/>
              <a:buChar char="●"/>
            </a:pPr>
            <a:r>
              <a:rPr i="1" lang="en" sz="900">
                <a:solidFill>
                  <a:srgbClr val="434343"/>
                </a:solidFill>
                <a:latin typeface="Calibri"/>
                <a:ea typeface="Calibri"/>
                <a:cs typeface="Calibri"/>
                <a:sym typeface="Calibri"/>
              </a:rPr>
              <a:t>Routers</a:t>
            </a:r>
            <a:endParaRPr i="1" sz="900">
              <a:solidFill>
                <a:srgbClr val="434343"/>
              </a:solidFill>
              <a:latin typeface="Calibri"/>
              <a:ea typeface="Calibri"/>
              <a:cs typeface="Calibri"/>
              <a:sym typeface="Calibri"/>
            </a:endParaRPr>
          </a:p>
          <a:p>
            <a:pPr indent="-222250" lvl="0" marL="342900" rtl="0" algn="l">
              <a:lnSpc>
                <a:spcPct val="115000"/>
              </a:lnSpc>
              <a:spcBef>
                <a:spcPts val="0"/>
              </a:spcBef>
              <a:spcAft>
                <a:spcPts val="0"/>
              </a:spcAft>
              <a:buClr>
                <a:srgbClr val="434343"/>
              </a:buClr>
              <a:buSzPts val="900"/>
              <a:buFont typeface="Calibri"/>
              <a:buChar char="●"/>
            </a:pPr>
            <a:r>
              <a:rPr i="1" lang="en" sz="900">
                <a:solidFill>
                  <a:srgbClr val="434343"/>
                </a:solidFill>
                <a:latin typeface="Calibri"/>
                <a:ea typeface="Calibri"/>
                <a:cs typeface="Calibri"/>
                <a:sym typeface="Calibri"/>
              </a:rPr>
              <a:t>and many more…</a:t>
            </a:r>
            <a:endParaRPr i="1" sz="900">
              <a:solidFill>
                <a:srgbClr val="434343"/>
              </a:solidFill>
              <a:latin typeface="Calibri"/>
              <a:ea typeface="Calibri"/>
              <a:cs typeface="Calibri"/>
              <a:sym typeface="Calibri"/>
            </a:endParaRPr>
          </a:p>
        </p:txBody>
      </p:sp>
      <p:pic>
        <p:nvPicPr>
          <p:cNvPr id="531" name="Google Shape;531;p95"/>
          <p:cNvPicPr preferRelativeResize="0"/>
          <p:nvPr/>
        </p:nvPicPr>
        <p:blipFill rotWithShape="1">
          <a:blip r:embed="rId3">
            <a:alphaModFix/>
          </a:blip>
          <a:srcRect b="11343" l="10421" r="10263" t="12010"/>
          <a:stretch/>
        </p:blipFill>
        <p:spPr>
          <a:xfrm>
            <a:off x="2980088" y="2289900"/>
            <a:ext cx="259129" cy="250426"/>
          </a:xfrm>
          <a:prstGeom prst="rect">
            <a:avLst/>
          </a:prstGeom>
          <a:noFill/>
          <a:ln>
            <a:noFill/>
          </a:ln>
        </p:spPr>
      </p:pic>
      <p:sp>
        <p:nvSpPr>
          <p:cNvPr id="532" name="Google Shape;532;p95"/>
          <p:cNvSpPr txBox="1"/>
          <p:nvPr/>
        </p:nvSpPr>
        <p:spPr>
          <a:xfrm>
            <a:off x="3245456" y="2265038"/>
            <a:ext cx="2693475"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chemeClr val="accent1"/>
                </a:solidFill>
                <a:latin typeface="Calibri"/>
                <a:ea typeface="Calibri"/>
                <a:cs typeface="Calibri"/>
                <a:sym typeface="Calibri"/>
              </a:rPr>
              <a:t>Availability of Data Center and Resources</a:t>
            </a:r>
            <a:endParaRPr b="1" sz="1100">
              <a:solidFill>
                <a:schemeClr val="accent1"/>
              </a:solidFill>
              <a:latin typeface="Calibri"/>
              <a:ea typeface="Calibri"/>
              <a:cs typeface="Calibri"/>
              <a:sym typeface="Calibri"/>
            </a:endParaRPr>
          </a:p>
        </p:txBody>
      </p:sp>
      <p:pic>
        <p:nvPicPr>
          <p:cNvPr id="533" name="Google Shape;533;p95"/>
          <p:cNvPicPr preferRelativeResize="0"/>
          <p:nvPr/>
        </p:nvPicPr>
        <p:blipFill rotWithShape="1">
          <a:blip r:embed="rId3">
            <a:alphaModFix/>
          </a:blip>
          <a:srcRect b="11343" l="10421" r="10263" t="12010"/>
          <a:stretch/>
        </p:blipFill>
        <p:spPr>
          <a:xfrm>
            <a:off x="2980088" y="2640600"/>
            <a:ext cx="259129" cy="250426"/>
          </a:xfrm>
          <a:prstGeom prst="rect">
            <a:avLst/>
          </a:prstGeom>
          <a:noFill/>
          <a:ln>
            <a:noFill/>
          </a:ln>
        </p:spPr>
      </p:pic>
      <p:sp>
        <p:nvSpPr>
          <p:cNvPr id="534" name="Google Shape;534;p95"/>
          <p:cNvSpPr txBox="1"/>
          <p:nvPr/>
        </p:nvSpPr>
        <p:spPr>
          <a:xfrm>
            <a:off x="3245456" y="2615738"/>
            <a:ext cx="2693475"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chemeClr val="accent1"/>
                </a:solidFill>
                <a:latin typeface="Calibri"/>
                <a:ea typeface="Calibri"/>
                <a:cs typeface="Calibri"/>
                <a:sym typeface="Calibri"/>
              </a:rPr>
              <a:t>CAPEX (Upfront Cost)</a:t>
            </a:r>
            <a:endParaRPr b="1" sz="1100">
              <a:solidFill>
                <a:schemeClr val="accent1"/>
              </a:solidFill>
              <a:latin typeface="Calibri"/>
              <a:ea typeface="Calibri"/>
              <a:cs typeface="Calibri"/>
              <a:sym typeface="Calibri"/>
            </a:endParaRPr>
          </a:p>
        </p:txBody>
      </p:sp>
      <p:pic>
        <p:nvPicPr>
          <p:cNvPr id="535" name="Google Shape;535;p95"/>
          <p:cNvPicPr preferRelativeResize="0"/>
          <p:nvPr/>
        </p:nvPicPr>
        <p:blipFill rotWithShape="1">
          <a:blip r:embed="rId3">
            <a:alphaModFix/>
          </a:blip>
          <a:srcRect b="11343" l="10421" r="10263" t="12010"/>
          <a:stretch/>
        </p:blipFill>
        <p:spPr>
          <a:xfrm>
            <a:off x="2980088" y="2991300"/>
            <a:ext cx="259129" cy="250426"/>
          </a:xfrm>
          <a:prstGeom prst="rect">
            <a:avLst/>
          </a:prstGeom>
          <a:noFill/>
          <a:ln>
            <a:noFill/>
          </a:ln>
        </p:spPr>
      </p:pic>
      <p:sp>
        <p:nvSpPr>
          <p:cNvPr id="536" name="Google Shape;536;p95"/>
          <p:cNvSpPr txBox="1"/>
          <p:nvPr/>
        </p:nvSpPr>
        <p:spPr>
          <a:xfrm>
            <a:off x="3245456" y="2966438"/>
            <a:ext cx="2693475"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chemeClr val="accent1"/>
                </a:solidFill>
                <a:latin typeface="Calibri"/>
                <a:ea typeface="Calibri"/>
                <a:cs typeface="Calibri"/>
                <a:sym typeface="Calibri"/>
              </a:rPr>
              <a:t>Long waiting time (months to year)</a:t>
            </a:r>
            <a:endParaRPr b="1" sz="1100">
              <a:solidFill>
                <a:schemeClr val="accent1"/>
              </a:solidFill>
              <a:latin typeface="Calibri"/>
              <a:ea typeface="Calibri"/>
              <a:cs typeface="Calibri"/>
              <a:sym typeface="Calibri"/>
            </a:endParaRPr>
          </a:p>
        </p:txBody>
      </p:sp>
      <p:pic>
        <p:nvPicPr>
          <p:cNvPr id="537" name="Google Shape;537;p95"/>
          <p:cNvPicPr preferRelativeResize="0"/>
          <p:nvPr/>
        </p:nvPicPr>
        <p:blipFill rotWithShape="1">
          <a:blip r:embed="rId3">
            <a:alphaModFix/>
          </a:blip>
          <a:srcRect b="11343" l="10421" r="10263" t="12010"/>
          <a:stretch/>
        </p:blipFill>
        <p:spPr>
          <a:xfrm>
            <a:off x="2980088" y="3342000"/>
            <a:ext cx="259129" cy="250426"/>
          </a:xfrm>
          <a:prstGeom prst="rect">
            <a:avLst/>
          </a:prstGeom>
          <a:noFill/>
          <a:ln>
            <a:noFill/>
          </a:ln>
        </p:spPr>
      </p:pic>
      <p:sp>
        <p:nvSpPr>
          <p:cNvPr id="538" name="Google Shape;538;p95"/>
          <p:cNvSpPr txBox="1"/>
          <p:nvPr/>
        </p:nvSpPr>
        <p:spPr>
          <a:xfrm>
            <a:off x="3245456" y="3317138"/>
            <a:ext cx="2693475"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chemeClr val="accent1"/>
                </a:solidFill>
                <a:latin typeface="Calibri"/>
                <a:ea typeface="Calibri"/>
                <a:cs typeface="Calibri"/>
                <a:sym typeface="Calibri"/>
              </a:rPr>
              <a:t>Capacity planning challenge</a:t>
            </a:r>
            <a:endParaRPr b="1" sz="1100">
              <a:solidFill>
                <a:schemeClr val="accent1"/>
              </a:solidFill>
              <a:latin typeface="Calibri"/>
              <a:ea typeface="Calibri"/>
              <a:cs typeface="Calibri"/>
              <a:sym typeface="Calibri"/>
            </a:endParaRPr>
          </a:p>
        </p:txBody>
      </p:sp>
      <p:pic>
        <p:nvPicPr>
          <p:cNvPr id="539" name="Google Shape;539;p95"/>
          <p:cNvPicPr preferRelativeResize="0"/>
          <p:nvPr/>
        </p:nvPicPr>
        <p:blipFill rotWithShape="1">
          <a:blip r:embed="rId3">
            <a:alphaModFix/>
          </a:blip>
          <a:srcRect b="11343" l="10421" r="10263" t="12010"/>
          <a:stretch/>
        </p:blipFill>
        <p:spPr>
          <a:xfrm>
            <a:off x="2980088" y="3692700"/>
            <a:ext cx="259129" cy="250426"/>
          </a:xfrm>
          <a:prstGeom prst="rect">
            <a:avLst/>
          </a:prstGeom>
          <a:noFill/>
          <a:ln>
            <a:noFill/>
          </a:ln>
        </p:spPr>
      </p:pic>
      <p:sp>
        <p:nvSpPr>
          <p:cNvPr id="540" name="Google Shape;540;p95"/>
          <p:cNvSpPr txBox="1"/>
          <p:nvPr/>
        </p:nvSpPr>
        <p:spPr>
          <a:xfrm>
            <a:off x="3245456" y="3667838"/>
            <a:ext cx="2693475"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chemeClr val="accent1"/>
                </a:solidFill>
                <a:latin typeface="Calibri"/>
                <a:ea typeface="Calibri"/>
                <a:cs typeface="Calibri"/>
                <a:sym typeface="Calibri"/>
              </a:rPr>
              <a:t>Poor Resource Utilization (30% - 40%) - 1:1</a:t>
            </a:r>
            <a:endParaRPr b="1" sz="1100">
              <a:solidFill>
                <a:schemeClr val="accent1"/>
              </a:solidFill>
              <a:latin typeface="Calibri"/>
              <a:ea typeface="Calibri"/>
              <a:cs typeface="Calibri"/>
              <a:sym typeface="Calibri"/>
            </a:endParaRPr>
          </a:p>
        </p:txBody>
      </p:sp>
      <p:pic>
        <p:nvPicPr>
          <p:cNvPr id="541" name="Google Shape;541;p95"/>
          <p:cNvPicPr preferRelativeResize="0"/>
          <p:nvPr/>
        </p:nvPicPr>
        <p:blipFill rotWithShape="1">
          <a:blip r:embed="rId3">
            <a:alphaModFix/>
          </a:blip>
          <a:srcRect b="11343" l="10421" r="10263" t="12010"/>
          <a:stretch/>
        </p:blipFill>
        <p:spPr>
          <a:xfrm>
            <a:off x="2980088" y="4043400"/>
            <a:ext cx="259129" cy="250426"/>
          </a:xfrm>
          <a:prstGeom prst="rect">
            <a:avLst/>
          </a:prstGeom>
          <a:noFill/>
          <a:ln>
            <a:noFill/>
          </a:ln>
        </p:spPr>
      </p:pic>
      <p:sp>
        <p:nvSpPr>
          <p:cNvPr id="542" name="Google Shape;542;p95"/>
          <p:cNvSpPr txBox="1"/>
          <p:nvPr/>
        </p:nvSpPr>
        <p:spPr>
          <a:xfrm>
            <a:off x="3245456" y="4018538"/>
            <a:ext cx="2693475"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chemeClr val="accent1"/>
                </a:solidFill>
                <a:latin typeface="Calibri"/>
                <a:ea typeface="Calibri"/>
                <a:cs typeface="Calibri"/>
                <a:sym typeface="Calibri"/>
              </a:rPr>
              <a:t>No business focus</a:t>
            </a:r>
            <a:endParaRPr b="1" sz="1100">
              <a:solidFill>
                <a:schemeClr val="accent1"/>
              </a:solidFill>
              <a:latin typeface="Calibri"/>
              <a:ea typeface="Calibri"/>
              <a:cs typeface="Calibri"/>
              <a:sym typeface="Calibri"/>
            </a:endParaRPr>
          </a:p>
        </p:txBody>
      </p:sp>
      <p:pic>
        <p:nvPicPr>
          <p:cNvPr id="543" name="Google Shape;543;p95"/>
          <p:cNvPicPr preferRelativeResize="0"/>
          <p:nvPr/>
        </p:nvPicPr>
        <p:blipFill rotWithShape="1">
          <a:blip r:embed="rId3">
            <a:alphaModFix/>
          </a:blip>
          <a:srcRect b="11343" l="10421" r="10263" t="12010"/>
          <a:stretch/>
        </p:blipFill>
        <p:spPr>
          <a:xfrm>
            <a:off x="2980088" y="4394100"/>
            <a:ext cx="259129" cy="250426"/>
          </a:xfrm>
          <a:prstGeom prst="rect">
            <a:avLst/>
          </a:prstGeom>
          <a:noFill/>
          <a:ln>
            <a:noFill/>
          </a:ln>
        </p:spPr>
      </p:pic>
      <p:sp>
        <p:nvSpPr>
          <p:cNvPr id="544" name="Google Shape;544;p95"/>
          <p:cNvSpPr txBox="1"/>
          <p:nvPr/>
        </p:nvSpPr>
        <p:spPr>
          <a:xfrm>
            <a:off x="3245456" y="4288463"/>
            <a:ext cx="2693475" cy="477225"/>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chemeClr val="accent1"/>
                </a:solidFill>
                <a:latin typeface="Calibri"/>
                <a:ea typeface="Calibri"/>
                <a:cs typeface="Calibri"/>
                <a:sym typeface="Calibri"/>
              </a:rPr>
              <a:t>Availability, Reliability, and Fault Tolerance are organization’s responsibility</a:t>
            </a:r>
            <a:endParaRPr b="1" sz="1100">
              <a:solidFill>
                <a:schemeClr val="accen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The Second Wave…</a:t>
            </a:r>
            <a:endParaRPr sz="1800">
              <a:solidFill>
                <a:srgbClr val="000000"/>
              </a:solidFill>
            </a:endParaRPr>
          </a:p>
        </p:txBody>
      </p:sp>
      <p:cxnSp>
        <p:nvCxnSpPr>
          <p:cNvPr id="550" name="Google Shape;550;p96"/>
          <p:cNvCxnSpPr/>
          <p:nvPr/>
        </p:nvCxnSpPr>
        <p:spPr>
          <a:xfrm>
            <a:off x="7163" y="1604663"/>
            <a:ext cx="9133800" cy="14400"/>
          </a:xfrm>
          <a:prstGeom prst="straightConnector1">
            <a:avLst/>
          </a:prstGeom>
          <a:noFill/>
          <a:ln cap="flat" cmpd="sng" w="9525">
            <a:solidFill>
              <a:schemeClr val="dk2"/>
            </a:solidFill>
            <a:prstDash val="dash"/>
            <a:round/>
            <a:headEnd len="med" w="med" type="none"/>
            <a:tailEnd len="med" w="med" type="none"/>
          </a:ln>
        </p:spPr>
      </p:cxnSp>
      <p:sp>
        <p:nvSpPr>
          <p:cNvPr id="551" name="Google Shape;551;p96"/>
          <p:cNvSpPr/>
          <p:nvPr/>
        </p:nvSpPr>
        <p:spPr>
          <a:xfrm>
            <a:off x="1513969" y="1525913"/>
            <a:ext cx="157500" cy="164700"/>
          </a:xfrm>
          <a:prstGeom prst="ellipse">
            <a:avLst/>
          </a:prstGeom>
          <a:solidFill>
            <a:srgbClr val="666666"/>
          </a:solid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2" name="Google Shape;552;p96"/>
          <p:cNvSpPr/>
          <p:nvPr/>
        </p:nvSpPr>
        <p:spPr>
          <a:xfrm>
            <a:off x="4321800" y="1525913"/>
            <a:ext cx="157500" cy="164700"/>
          </a:xfrm>
          <a:prstGeom prst="ellipse">
            <a:avLst/>
          </a:prstGeom>
          <a:solidFill>
            <a:schemeClr val="accent1"/>
          </a:solid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3" name="Google Shape;553;p96"/>
          <p:cNvSpPr/>
          <p:nvPr/>
        </p:nvSpPr>
        <p:spPr>
          <a:xfrm>
            <a:off x="7129631" y="1525913"/>
            <a:ext cx="157500" cy="164700"/>
          </a:xfrm>
          <a:prstGeom prst="ellipse">
            <a:avLst/>
          </a:prstGeom>
          <a:solidFill>
            <a:srgbClr val="666666"/>
          </a:solid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4" name="Google Shape;554;p96"/>
          <p:cNvSpPr txBox="1"/>
          <p:nvPr/>
        </p:nvSpPr>
        <p:spPr>
          <a:xfrm>
            <a:off x="397631" y="1733588"/>
            <a:ext cx="2390100" cy="415500"/>
          </a:xfrm>
          <a:prstGeom prst="rect">
            <a:avLst/>
          </a:prstGeom>
          <a:no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b="1" lang="en" sz="1100">
                <a:solidFill>
                  <a:srgbClr val="434343"/>
                </a:solidFill>
                <a:latin typeface="Calibri"/>
                <a:ea typeface="Calibri"/>
                <a:cs typeface="Calibri"/>
                <a:sym typeface="Calibri"/>
              </a:rPr>
              <a:t>On-Prem</a:t>
            </a:r>
            <a:endParaRPr b="1" sz="11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i="1" lang="en" sz="800">
                <a:latin typeface="Calibri"/>
                <a:ea typeface="Calibri"/>
                <a:cs typeface="Calibri"/>
                <a:sym typeface="Calibri"/>
              </a:rPr>
              <a:t>Hardware Defined Data Center (HDDC)</a:t>
            </a:r>
            <a:endParaRPr i="1" sz="800">
              <a:latin typeface="Calibri"/>
              <a:ea typeface="Calibri"/>
              <a:cs typeface="Calibri"/>
              <a:sym typeface="Calibri"/>
            </a:endParaRPr>
          </a:p>
        </p:txBody>
      </p:sp>
      <p:sp>
        <p:nvSpPr>
          <p:cNvPr id="555" name="Google Shape;555;p96"/>
          <p:cNvSpPr txBox="1"/>
          <p:nvPr/>
        </p:nvSpPr>
        <p:spPr>
          <a:xfrm>
            <a:off x="3205463" y="1733588"/>
            <a:ext cx="2390100" cy="415500"/>
          </a:xfrm>
          <a:prstGeom prst="rect">
            <a:avLst/>
          </a:prstGeom>
          <a:no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b="1" lang="en" sz="1100">
                <a:solidFill>
                  <a:schemeClr val="accent1"/>
                </a:solidFill>
                <a:latin typeface="Calibri"/>
                <a:ea typeface="Calibri"/>
                <a:cs typeface="Calibri"/>
                <a:sym typeface="Calibri"/>
              </a:rPr>
              <a:t>Virtualization</a:t>
            </a:r>
            <a:endParaRPr b="1" sz="1100">
              <a:solidFill>
                <a:schemeClr val="accent1"/>
              </a:solidFill>
              <a:latin typeface="Calibri"/>
              <a:ea typeface="Calibri"/>
              <a:cs typeface="Calibri"/>
              <a:sym typeface="Calibri"/>
            </a:endParaRPr>
          </a:p>
          <a:p>
            <a:pPr indent="0" lvl="0" marL="0" rtl="0" algn="ctr">
              <a:lnSpc>
                <a:spcPct val="115000"/>
              </a:lnSpc>
              <a:spcBef>
                <a:spcPts val="0"/>
              </a:spcBef>
              <a:spcAft>
                <a:spcPts val="0"/>
              </a:spcAft>
              <a:buNone/>
            </a:pPr>
            <a:r>
              <a:rPr i="1" lang="en" sz="800">
                <a:latin typeface="Calibri"/>
                <a:ea typeface="Calibri"/>
                <a:cs typeface="Calibri"/>
                <a:sym typeface="Calibri"/>
              </a:rPr>
              <a:t>Software Defined Data Center (SDDC)</a:t>
            </a:r>
            <a:endParaRPr i="1" sz="800">
              <a:latin typeface="Calibri"/>
              <a:ea typeface="Calibri"/>
              <a:cs typeface="Calibri"/>
              <a:sym typeface="Calibri"/>
            </a:endParaRPr>
          </a:p>
        </p:txBody>
      </p:sp>
      <p:sp>
        <p:nvSpPr>
          <p:cNvPr id="556" name="Google Shape;556;p96"/>
          <p:cNvSpPr/>
          <p:nvPr/>
        </p:nvSpPr>
        <p:spPr>
          <a:xfrm>
            <a:off x="3068100" y="2378344"/>
            <a:ext cx="2664900" cy="23568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marR="0" rtl="0" algn="l">
              <a:lnSpc>
                <a:spcPct val="115000"/>
              </a:lnSpc>
              <a:spcBef>
                <a:spcPts val="0"/>
              </a:spcBef>
              <a:spcAft>
                <a:spcPts val="0"/>
              </a:spcAft>
              <a:buNone/>
            </a:pPr>
            <a:r>
              <a:t/>
            </a:r>
            <a:endParaRPr i="1" sz="900">
              <a:solidFill>
                <a:srgbClr val="434343"/>
              </a:solidFill>
              <a:latin typeface="Calibri"/>
              <a:ea typeface="Calibri"/>
              <a:cs typeface="Calibri"/>
              <a:sym typeface="Calibri"/>
            </a:endParaRPr>
          </a:p>
        </p:txBody>
      </p:sp>
      <p:sp>
        <p:nvSpPr>
          <p:cNvPr id="557" name="Google Shape;557;p96"/>
          <p:cNvSpPr/>
          <p:nvPr/>
        </p:nvSpPr>
        <p:spPr>
          <a:xfrm>
            <a:off x="3165647" y="2521256"/>
            <a:ext cx="790200" cy="415500"/>
          </a:xfrm>
          <a:prstGeom prst="rect">
            <a:avLst/>
          </a:prstGeom>
          <a:solidFill>
            <a:srgbClr val="F3F3F3"/>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marR="0" rtl="0" algn="l">
              <a:lnSpc>
                <a:spcPct val="115000"/>
              </a:lnSpc>
              <a:spcBef>
                <a:spcPts val="0"/>
              </a:spcBef>
              <a:spcAft>
                <a:spcPts val="0"/>
              </a:spcAft>
              <a:buNone/>
            </a:pPr>
            <a:r>
              <a:t/>
            </a:r>
            <a:endParaRPr i="1" sz="900">
              <a:solidFill>
                <a:srgbClr val="434343"/>
              </a:solidFill>
              <a:latin typeface="Calibri"/>
              <a:ea typeface="Calibri"/>
              <a:cs typeface="Calibri"/>
              <a:sym typeface="Calibri"/>
            </a:endParaRPr>
          </a:p>
        </p:txBody>
      </p:sp>
      <p:sp>
        <p:nvSpPr>
          <p:cNvPr id="558" name="Google Shape;558;p96"/>
          <p:cNvSpPr/>
          <p:nvPr/>
        </p:nvSpPr>
        <p:spPr>
          <a:xfrm>
            <a:off x="4005450" y="2521256"/>
            <a:ext cx="790200" cy="415500"/>
          </a:xfrm>
          <a:prstGeom prst="rect">
            <a:avLst/>
          </a:prstGeom>
          <a:solidFill>
            <a:srgbClr val="F3F3F3"/>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marR="0" rtl="0" algn="l">
              <a:lnSpc>
                <a:spcPct val="115000"/>
              </a:lnSpc>
              <a:spcBef>
                <a:spcPts val="0"/>
              </a:spcBef>
              <a:spcAft>
                <a:spcPts val="0"/>
              </a:spcAft>
              <a:buNone/>
            </a:pPr>
            <a:r>
              <a:t/>
            </a:r>
            <a:endParaRPr i="1" sz="900">
              <a:solidFill>
                <a:srgbClr val="434343"/>
              </a:solidFill>
              <a:latin typeface="Calibri"/>
              <a:ea typeface="Calibri"/>
              <a:cs typeface="Calibri"/>
              <a:sym typeface="Calibri"/>
            </a:endParaRPr>
          </a:p>
        </p:txBody>
      </p:sp>
      <p:sp>
        <p:nvSpPr>
          <p:cNvPr id="559" name="Google Shape;559;p96"/>
          <p:cNvSpPr/>
          <p:nvPr/>
        </p:nvSpPr>
        <p:spPr>
          <a:xfrm>
            <a:off x="4845253" y="2521256"/>
            <a:ext cx="790200" cy="415500"/>
          </a:xfrm>
          <a:prstGeom prst="rect">
            <a:avLst/>
          </a:prstGeom>
          <a:solidFill>
            <a:srgbClr val="F3F3F3"/>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marR="0" rtl="0" algn="l">
              <a:lnSpc>
                <a:spcPct val="115000"/>
              </a:lnSpc>
              <a:spcBef>
                <a:spcPts val="0"/>
              </a:spcBef>
              <a:spcAft>
                <a:spcPts val="0"/>
              </a:spcAft>
              <a:buNone/>
            </a:pPr>
            <a:r>
              <a:t/>
            </a:r>
            <a:endParaRPr i="1" sz="900">
              <a:solidFill>
                <a:srgbClr val="434343"/>
              </a:solidFill>
              <a:latin typeface="Calibri"/>
              <a:ea typeface="Calibri"/>
              <a:cs typeface="Calibri"/>
              <a:sym typeface="Calibri"/>
            </a:endParaRPr>
          </a:p>
        </p:txBody>
      </p:sp>
      <p:sp>
        <p:nvSpPr>
          <p:cNvPr id="560" name="Google Shape;560;p96"/>
          <p:cNvSpPr/>
          <p:nvPr/>
        </p:nvSpPr>
        <p:spPr>
          <a:xfrm>
            <a:off x="3165675" y="3108356"/>
            <a:ext cx="2469900" cy="537900"/>
          </a:xfrm>
          <a:prstGeom prst="rect">
            <a:avLst/>
          </a:prstGeom>
          <a:solidFill>
            <a:srgbClr val="D9D9D9"/>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None/>
            </a:pPr>
            <a:r>
              <a:rPr b="1" i="1" lang="en" sz="900">
                <a:solidFill>
                  <a:srgbClr val="434343"/>
                </a:solidFill>
                <a:latin typeface="Calibri"/>
                <a:ea typeface="Calibri"/>
                <a:cs typeface="Calibri"/>
                <a:sym typeface="Calibri"/>
              </a:rPr>
              <a:t>HYPERVISOR</a:t>
            </a:r>
            <a:endParaRPr b="1" i="1" sz="900">
              <a:solidFill>
                <a:srgbClr val="434343"/>
              </a:solidFill>
              <a:latin typeface="Calibri"/>
              <a:ea typeface="Calibri"/>
              <a:cs typeface="Calibri"/>
              <a:sym typeface="Calibri"/>
            </a:endParaRPr>
          </a:p>
          <a:p>
            <a:pPr indent="0" lvl="0" marL="0" marR="0" rtl="0" algn="ctr">
              <a:lnSpc>
                <a:spcPct val="115000"/>
              </a:lnSpc>
              <a:spcBef>
                <a:spcPts val="0"/>
              </a:spcBef>
              <a:spcAft>
                <a:spcPts val="0"/>
              </a:spcAft>
              <a:buNone/>
            </a:pPr>
            <a:r>
              <a:rPr i="1" lang="en" sz="800">
                <a:solidFill>
                  <a:srgbClr val="666666"/>
                </a:solidFill>
                <a:latin typeface="Calibri"/>
                <a:ea typeface="Calibri"/>
                <a:cs typeface="Calibri"/>
                <a:sym typeface="Calibri"/>
              </a:rPr>
              <a:t>software that creates and runs virtual machines</a:t>
            </a:r>
            <a:endParaRPr i="1" sz="800">
              <a:solidFill>
                <a:srgbClr val="666666"/>
              </a:solidFill>
              <a:latin typeface="Calibri"/>
              <a:ea typeface="Calibri"/>
              <a:cs typeface="Calibri"/>
              <a:sym typeface="Calibri"/>
            </a:endParaRPr>
          </a:p>
        </p:txBody>
      </p:sp>
      <p:sp>
        <p:nvSpPr>
          <p:cNvPr id="561" name="Google Shape;561;p96"/>
          <p:cNvSpPr/>
          <p:nvPr/>
        </p:nvSpPr>
        <p:spPr>
          <a:xfrm>
            <a:off x="3165675" y="3817856"/>
            <a:ext cx="2469900" cy="781200"/>
          </a:xfrm>
          <a:prstGeom prst="rect">
            <a:avLst/>
          </a:prstGeom>
          <a:solidFill>
            <a:srgbClr val="CCCCCC"/>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marR="0" rtl="0" algn="ctr">
              <a:lnSpc>
                <a:spcPct val="115000"/>
              </a:lnSpc>
              <a:spcBef>
                <a:spcPts val="0"/>
              </a:spcBef>
              <a:spcAft>
                <a:spcPts val="0"/>
              </a:spcAft>
              <a:buNone/>
            </a:pPr>
            <a:r>
              <a:rPr b="1" i="1" lang="en" sz="900">
                <a:solidFill>
                  <a:srgbClr val="434343"/>
                </a:solidFill>
                <a:latin typeface="Calibri"/>
                <a:ea typeface="Calibri"/>
                <a:cs typeface="Calibri"/>
                <a:sym typeface="Calibri"/>
              </a:rPr>
              <a:t>HOST MACHINE</a:t>
            </a:r>
            <a:endParaRPr b="1" i="1" sz="900">
              <a:solidFill>
                <a:srgbClr val="434343"/>
              </a:solidFill>
              <a:latin typeface="Calibri"/>
              <a:ea typeface="Calibri"/>
              <a:cs typeface="Calibri"/>
              <a:sym typeface="Calibri"/>
            </a:endParaRPr>
          </a:p>
        </p:txBody>
      </p:sp>
      <p:pic>
        <p:nvPicPr>
          <p:cNvPr id="562" name="Google Shape;562;p96"/>
          <p:cNvPicPr preferRelativeResize="0"/>
          <p:nvPr/>
        </p:nvPicPr>
        <p:blipFill>
          <a:blip r:embed="rId3">
            <a:alphaModFix/>
          </a:blip>
          <a:stretch>
            <a:fillRect/>
          </a:stretch>
        </p:blipFill>
        <p:spPr>
          <a:xfrm>
            <a:off x="5310019" y="3886969"/>
            <a:ext cx="642976" cy="642976"/>
          </a:xfrm>
          <a:prstGeom prst="rect">
            <a:avLst/>
          </a:prstGeom>
          <a:noFill/>
          <a:ln>
            <a:noFill/>
          </a:ln>
        </p:spPr>
      </p:pic>
      <p:pic>
        <p:nvPicPr>
          <p:cNvPr id="563" name="Google Shape;563;p96"/>
          <p:cNvPicPr preferRelativeResize="0"/>
          <p:nvPr/>
        </p:nvPicPr>
        <p:blipFill>
          <a:blip r:embed="rId4">
            <a:alphaModFix/>
          </a:blip>
          <a:stretch>
            <a:fillRect/>
          </a:stretch>
        </p:blipFill>
        <p:spPr>
          <a:xfrm>
            <a:off x="3410681" y="2578969"/>
            <a:ext cx="300150" cy="300150"/>
          </a:xfrm>
          <a:prstGeom prst="rect">
            <a:avLst/>
          </a:prstGeom>
          <a:noFill/>
          <a:ln>
            <a:noFill/>
          </a:ln>
        </p:spPr>
      </p:pic>
      <p:pic>
        <p:nvPicPr>
          <p:cNvPr id="564" name="Google Shape;564;p96"/>
          <p:cNvPicPr preferRelativeResize="0"/>
          <p:nvPr/>
        </p:nvPicPr>
        <p:blipFill>
          <a:blip r:embed="rId5">
            <a:alphaModFix/>
          </a:blip>
          <a:stretch>
            <a:fillRect/>
          </a:stretch>
        </p:blipFill>
        <p:spPr>
          <a:xfrm>
            <a:off x="4250475" y="2564785"/>
            <a:ext cx="300150" cy="300150"/>
          </a:xfrm>
          <a:prstGeom prst="rect">
            <a:avLst/>
          </a:prstGeom>
          <a:noFill/>
          <a:ln>
            <a:noFill/>
          </a:ln>
        </p:spPr>
      </p:pic>
      <p:pic>
        <p:nvPicPr>
          <p:cNvPr id="565" name="Google Shape;565;p96"/>
          <p:cNvPicPr preferRelativeResize="0"/>
          <p:nvPr/>
        </p:nvPicPr>
        <p:blipFill>
          <a:blip r:embed="rId6">
            <a:alphaModFix/>
          </a:blip>
          <a:stretch>
            <a:fillRect/>
          </a:stretch>
        </p:blipFill>
        <p:spPr>
          <a:xfrm>
            <a:off x="5090269" y="2564785"/>
            <a:ext cx="300150" cy="300150"/>
          </a:xfrm>
          <a:prstGeom prst="rect">
            <a:avLst/>
          </a:prstGeom>
          <a:noFill/>
          <a:ln>
            <a:noFill/>
          </a:ln>
        </p:spPr>
      </p:pic>
      <p:sp>
        <p:nvSpPr>
          <p:cNvPr id="566" name="Google Shape;566;p96"/>
          <p:cNvSpPr txBox="1"/>
          <p:nvPr/>
        </p:nvSpPr>
        <p:spPr>
          <a:xfrm>
            <a:off x="5952994" y="4273519"/>
            <a:ext cx="1613100" cy="477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rgbClr val="980000"/>
                </a:solidFill>
                <a:latin typeface="Calibri"/>
                <a:ea typeface="Calibri"/>
                <a:cs typeface="Calibri"/>
                <a:sym typeface="Calibri"/>
              </a:rPr>
              <a:t>Resource Utilization becomes 1:N</a:t>
            </a:r>
            <a:endParaRPr b="1" sz="1100">
              <a:solidFill>
                <a:srgbClr val="98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The Third Wave…</a:t>
            </a:r>
            <a:endParaRPr sz="1800">
              <a:solidFill>
                <a:srgbClr val="000000"/>
              </a:solidFill>
            </a:endParaRPr>
          </a:p>
        </p:txBody>
      </p:sp>
      <p:pic>
        <p:nvPicPr>
          <p:cNvPr id="572" name="Google Shape;572;p97"/>
          <p:cNvPicPr preferRelativeResize="0"/>
          <p:nvPr/>
        </p:nvPicPr>
        <p:blipFill>
          <a:blip r:embed="rId3">
            <a:alphaModFix/>
          </a:blip>
          <a:stretch>
            <a:fillRect/>
          </a:stretch>
        </p:blipFill>
        <p:spPr>
          <a:xfrm>
            <a:off x="2502375" y="2615738"/>
            <a:ext cx="300150" cy="300150"/>
          </a:xfrm>
          <a:prstGeom prst="rect">
            <a:avLst/>
          </a:prstGeom>
          <a:noFill/>
          <a:ln>
            <a:noFill/>
          </a:ln>
        </p:spPr>
      </p:pic>
      <p:cxnSp>
        <p:nvCxnSpPr>
          <p:cNvPr id="573" name="Google Shape;573;p97"/>
          <p:cNvCxnSpPr/>
          <p:nvPr/>
        </p:nvCxnSpPr>
        <p:spPr>
          <a:xfrm>
            <a:off x="7163" y="1604663"/>
            <a:ext cx="9147900" cy="14400"/>
          </a:xfrm>
          <a:prstGeom prst="straightConnector1">
            <a:avLst/>
          </a:prstGeom>
          <a:noFill/>
          <a:ln cap="flat" cmpd="sng" w="9525">
            <a:solidFill>
              <a:schemeClr val="dk2"/>
            </a:solidFill>
            <a:prstDash val="dash"/>
            <a:round/>
            <a:headEnd len="med" w="med" type="none"/>
            <a:tailEnd len="med" w="med" type="none"/>
          </a:ln>
        </p:spPr>
      </p:cxnSp>
      <p:sp>
        <p:nvSpPr>
          <p:cNvPr id="574" name="Google Shape;574;p97"/>
          <p:cNvSpPr/>
          <p:nvPr/>
        </p:nvSpPr>
        <p:spPr>
          <a:xfrm>
            <a:off x="1513969" y="1525913"/>
            <a:ext cx="157500" cy="164700"/>
          </a:xfrm>
          <a:prstGeom prst="ellipse">
            <a:avLst/>
          </a:prstGeom>
          <a:solidFill>
            <a:srgbClr val="666666"/>
          </a:solid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5" name="Google Shape;575;p97"/>
          <p:cNvSpPr/>
          <p:nvPr/>
        </p:nvSpPr>
        <p:spPr>
          <a:xfrm>
            <a:off x="4321800" y="1525913"/>
            <a:ext cx="157500" cy="164700"/>
          </a:xfrm>
          <a:prstGeom prst="ellipse">
            <a:avLst/>
          </a:prstGeom>
          <a:solidFill>
            <a:srgbClr val="666666"/>
          </a:solid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6" name="Google Shape;576;p97"/>
          <p:cNvSpPr/>
          <p:nvPr/>
        </p:nvSpPr>
        <p:spPr>
          <a:xfrm>
            <a:off x="7129631" y="1525913"/>
            <a:ext cx="157500" cy="164700"/>
          </a:xfrm>
          <a:prstGeom prst="ellipse">
            <a:avLst/>
          </a:prstGeom>
          <a:solidFill>
            <a:schemeClr val="accent1"/>
          </a:solid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7" name="Google Shape;577;p97"/>
          <p:cNvSpPr txBox="1"/>
          <p:nvPr/>
        </p:nvSpPr>
        <p:spPr>
          <a:xfrm>
            <a:off x="397631" y="1733588"/>
            <a:ext cx="2390100" cy="415500"/>
          </a:xfrm>
          <a:prstGeom prst="rect">
            <a:avLst/>
          </a:prstGeom>
          <a:no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b="1" lang="en" sz="1100">
                <a:solidFill>
                  <a:srgbClr val="434343"/>
                </a:solidFill>
                <a:latin typeface="Calibri"/>
                <a:ea typeface="Calibri"/>
                <a:cs typeface="Calibri"/>
                <a:sym typeface="Calibri"/>
              </a:rPr>
              <a:t>On-Prem</a:t>
            </a:r>
            <a:endParaRPr b="1" sz="11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i="1" lang="en" sz="800">
                <a:latin typeface="Calibri"/>
                <a:ea typeface="Calibri"/>
                <a:cs typeface="Calibri"/>
                <a:sym typeface="Calibri"/>
              </a:rPr>
              <a:t>Hardware Defined Data Center (HDDC)</a:t>
            </a:r>
            <a:endParaRPr i="1" sz="800">
              <a:latin typeface="Calibri"/>
              <a:ea typeface="Calibri"/>
              <a:cs typeface="Calibri"/>
              <a:sym typeface="Calibri"/>
            </a:endParaRPr>
          </a:p>
        </p:txBody>
      </p:sp>
      <p:sp>
        <p:nvSpPr>
          <p:cNvPr id="578" name="Google Shape;578;p97"/>
          <p:cNvSpPr txBox="1"/>
          <p:nvPr/>
        </p:nvSpPr>
        <p:spPr>
          <a:xfrm>
            <a:off x="3205463" y="1733588"/>
            <a:ext cx="2390100" cy="415500"/>
          </a:xfrm>
          <a:prstGeom prst="rect">
            <a:avLst/>
          </a:prstGeom>
          <a:no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b="1" lang="en" sz="1100">
                <a:solidFill>
                  <a:srgbClr val="434343"/>
                </a:solidFill>
                <a:latin typeface="Calibri"/>
                <a:ea typeface="Calibri"/>
                <a:cs typeface="Calibri"/>
                <a:sym typeface="Calibri"/>
              </a:rPr>
              <a:t>Virtualization</a:t>
            </a:r>
            <a:endParaRPr b="1" sz="11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i="1" lang="en" sz="800">
                <a:latin typeface="Calibri"/>
                <a:ea typeface="Calibri"/>
                <a:cs typeface="Calibri"/>
                <a:sym typeface="Calibri"/>
              </a:rPr>
              <a:t>Software Defined Data Center (SDDC)</a:t>
            </a:r>
            <a:endParaRPr i="1" sz="800">
              <a:latin typeface="Calibri"/>
              <a:ea typeface="Calibri"/>
              <a:cs typeface="Calibri"/>
              <a:sym typeface="Calibri"/>
            </a:endParaRPr>
          </a:p>
        </p:txBody>
      </p:sp>
      <p:sp>
        <p:nvSpPr>
          <p:cNvPr id="579" name="Google Shape;579;p97"/>
          <p:cNvSpPr txBox="1"/>
          <p:nvPr/>
        </p:nvSpPr>
        <p:spPr>
          <a:xfrm>
            <a:off x="6013294" y="1733588"/>
            <a:ext cx="2390100" cy="415500"/>
          </a:xfrm>
          <a:prstGeom prst="rect">
            <a:avLst/>
          </a:prstGeom>
          <a:no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b="1" lang="en" sz="1100">
                <a:solidFill>
                  <a:schemeClr val="accent1"/>
                </a:solidFill>
                <a:latin typeface="Calibri"/>
                <a:ea typeface="Calibri"/>
                <a:cs typeface="Calibri"/>
                <a:sym typeface="Calibri"/>
              </a:rPr>
              <a:t>Cloud Computing</a:t>
            </a:r>
            <a:endParaRPr b="1" sz="1100">
              <a:solidFill>
                <a:schemeClr val="accent1"/>
              </a:solidFill>
              <a:latin typeface="Calibri"/>
              <a:ea typeface="Calibri"/>
              <a:cs typeface="Calibri"/>
              <a:sym typeface="Calibri"/>
            </a:endParaRPr>
          </a:p>
          <a:p>
            <a:pPr indent="0" lvl="0" marL="0" rtl="0" algn="ctr">
              <a:lnSpc>
                <a:spcPct val="115000"/>
              </a:lnSpc>
              <a:spcBef>
                <a:spcPts val="0"/>
              </a:spcBef>
              <a:spcAft>
                <a:spcPts val="0"/>
              </a:spcAft>
              <a:buNone/>
            </a:pPr>
            <a:r>
              <a:rPr i="1" lang="en" sz="800">
                <a:latin typeface="Calibri"/>
                <a:ea typeface="Calibri"/>
                <a:cs typeface="Calibri"/>
                <a:sym typeface="Calibri"/>
              </a:rPr>
              <a:t>Pay as you go</a:t>
            </a:r>
            <a:endParaRPr i="1" sz="800">
              <a:latin typeface="Calibri"/>
              <a:ea typeface="Calibri"/>
              <a:cs typeface="Calibri"/>
              <a:sym typeface="Calibri"/>
            </a:endParaRPr>
          </a:p>
        </p:txBody>
      </p:sp>
      <p:grpSp>
        <p:nvGrpSpPr>
          <p:cNvPr id="580" name="Google Shape;580;p97"/>
          <p:cNvGrpSpPr/>
          <p:nvPr/>
        </p:nvGrpSpPr>
        <p:grpSpPr>
          <a:xfrm>
            <a:off x="7005348" y="3098078"/>
            <a:ext cx="406284" cy="268551"/>
            <a:chOff x="5670975" y="3310875"/>
            <a:chExt cx="844138" cy="570900"/>
          </a:xfrm>
        </p:grpSpPr>
        <p:cxnSp>
          <p:nvCxnSpPr>
            <p:cNvPr id="581" name="Google Shape;581;p97"/>
            <p:cNvCxnSpPr/>
            <p:nvPr/>
          </p:nvCxnSpPr>
          <p:spPr>
            <a:xfrm>
              <a:off x="6096013" y="3310875"/>
              <a:ext cx="0" cy="570900"/>
            </a:xfrm>
            <a:prstGeom prst="straightConnector1">
              <a:avLst/>
            </a:prstGeom>
            <a:noFill/>
            <a:ln cap="flat" cmpd="sng" w="19050">
              <a:solidFill>
                <a:srgbClr val="0088D0"/>
              </a:solidFill>
              <a:prstDash val="dot"/>
              <a:round/>
              <a:headEnd len="sm" w="sm" type="none"/>
              <a:tailEnd len="sm" w="sm" type="none"/>
            </a:ln>
          </p:spPr>
        </p:cxnSp>
        <p:cxnSp>
          <p:nvCxnSpPr>
            <p:cNvPr id="582" name="Google Shape;582;p97"/>
            <p:cNvCxnSpPr/>
            <p:nvPr/>
          </p:nvCxnSpPr>
          <p:spPr>
            <a:xfrm>
              <a:off x="6248413" y="3310875"/>
              <a:ext cx="0" cy="570900"/>
            </a:xfrm>
            <a:prstGeom prst="straightConnector1">
              <a:avLst/>
            </a:prstGeom>
            <a:noFill/>
            <a:ln cap="flat" cmpd="sng" w="19050">
              <a:solidFill>
                <a:srgbClr val="0088D0"/>
              </a:solidFill>
              <a:prstDash val="dot"/>
              <a:round/>
              <a:headEnd len="sm" w="sm" type="none"/>
              <a:tailEnd len="sm" w="sm" type="none"/>
            </a:ln>
          </p:spPr>
        </p:cxnSp>
        <p:cxnSp>
          <p:nvCxnSpPr>
            <p:cNvPr id="583" name="Google Shape;583;p97"/>
            <p:cNvCxnSpPr/>
            <p:nvPr/>
          </p:nvCxnSpPr>
          <p:spPr>
            <a:xfrm>
              <a:off x="6381488" y="3310875"/>
              <a:ext cx="0" cy="570900"/>
            </a:xfrm>
            <a:prstGeom prst="straightConnector1">
              <a:avLst/>
            </a:prstGeom>
            <a:noFill/>
            <a:ln cap="flat" cmpd="sng" w="19050">
              <a:solidFill>
                <a:srgbClr val="0088D0"/>
              </a:solidFill>
              <a:prstDash val="dot"/>
              <a:round/>
              <a:headEnd len="sm" w="sm" type="none"/>
              <a:tailEnd len="sm" w="sm" type="none"/>
            </a:ln>
          </p:spPr>
        </p:cxnSp>
        <p:cxnSp>
          <p:nvCxnSpPr>
            <p:cNvPr id="584" name="Google Shape;584;p97"/>
            <p:cNvCxnSpPr/>
            <p:nvPr/>
          </p:nvCxnSpPr>
          <p:spPr>
            <a:xfrm>
              <a:off x="6515113" y="3310875"/>
              <a:ext cx="0" cy="570900"/>
            </a:xfrm>
            <a:prstGeom prst="straightConnector1">
              <a:avLst/>
            </a:prstGeom>
            <a:noFill/>
            <a:ln cap="flat" cmpd="sng" w="19050">
              <a:solidFill>
                <a:srgbClr val="0088D0"/>
              </a:solidFill>
              <a:prstDash val="dot"/>
              <a:round/>
              <a:headEnd len="sm" w="sm" type="none"/>
              <a:tailEnd len="sm" w="sm" type="none"/>
            </a:ln>
          </p:spPr>
        </p:cxnSp>
        <p:cxnSp>
          <p:nvCxnSpPr>
            <p:cNvPr id="585" name="Google Shape;585;p97"/>
            <p:cNvCxnSpPr/>
            <p:nvPr/>
          </p:nvCxnSpPr>
          <p:spPr>
            <a:xfrm>
              <a:off x="5670975" y="3310875"/>
              <a:ext cx="0" cy="570900"/>
            </a:xfrm>
            <a:prstGeom prst="straightConnector1">
              <a:avLst/>
            </a:prstGeom>
            <a:noFill/>
            <a:ln cap="flat" cmpd="sng" w="19050">
              <a:solidFill>
                <a:srgbClr val="0088D0"/>
              </a:solidFill>
              <a:prstDash val="dot"/>
              <a:round/>
              <a:headEnd len="sm" w="sm" type="none"/>
              <a:tailEnd len="sm" w="sm" type="none"/>
            </a:ln>
          </p:spPr>
        </p:cxnSp>
        <p:cxnSp>
          <p:nvCxnSpPr>
            <p:cNvPr id="586" name="Google Shape;586;p97"/>
            <p:cNvCxnSpPr/>
            <p:nvPr/>
          </p:nvCxnSpPr>
          <p:spPr>
            <a:xfrm>
              <a:off x="5791225" y="3310875"/>
              <a:ext cx="0" cy="570900"/>
            </a:xfrm>
            <a:prstGeom prst="straightConnector1">
              <a:avLst/>
            </a:prstGeom>
            <a:noFill/>
            <a:ln cap="flat" cmpd="sng" w="19050">
              <a:solidFill>
                <a:srgbClr val="0088D0"/>
              </a:solidFill>
              <a:prstDash val="dot"/>
              <a:round/>
              <a:headEnd len="sm" w="sm" type="none"/>
              <a:tailEnd len="sm" w="sm" type="none"/>
            </a:ln>
          </p:spPr>
        </p:cxnSp>
        <p:cxnSp>
          <p:nvCxnSpPr>
            <p:cNvPr id="587" name="Google Shape;587;p97"/>
            <p:cNvCxnSpPr/>
            <p:nvPr/>
          </p:nvCxnSpPr>
          <p:spPr>
            <a:xfrm>
              <a:off x="5943625" y="3310875"/>
              <a:ext cx="0" cy="570900"/>
            </a:xfrm>
            <a:prstGeom prst="straightConnector1">
              <a:avLst/>
            </a:prstGeom>
            <a:noFill/>
            <a:ln cap="flat" cmpd="sng" w="19050">
              <a:solidFill>
                <a:srgbClr val="0088D0"/>
              </a:solidFill>
              <a:prstDash val="dot"/>
              <a:round/>
              <a:headEnd len="sm" w="sm" type="none"/>
              <a:tailEnd len="sm" w="sm" type="none"/>
            </a:ln>
          </p:spPr>
        </p:cxnSp>
      </p:grpSp>
      <p:grpSp>
        <p:nvGrpSpPr>
          <p:cNvPr id="588" name="Google Shape;588;p97"/>
          <p:cNvGrpSpPr/>
          <p:nvPr/>
        </p:nvGrpSpPr>
        <p:grpSpPr>
          <a:xfrm>
            <a:off x="7008193" y="2515230"/>
            <a:ext cx="403438" cy="484371"/>
            <a:chOff x="5676888" y="2224225"/>
            <a:chExt cx="838225" cy="1029700"/>
          </a:xfrm>
        </p:grpSpPr>
        <p:cxnSp>
          <p:nvCxnSpPr>
            <p:cNvPr id="589" name="Google Shape;589;p97"/>
            <p:cNvCxnSpPr/>
            <p:nvPr/>
          </p:nvCxnSpPr>
          <p:spPr>
            <a:xfrm>
              <a:off x="6082563" y="2683025"/>
              <a:ext cx="0" cy="570900"/>
            </a:xfrm>
            <a:prstGeom prst="straightConnector1">
              <a:avLst/>
            </a:prstGeom>
            <a:noFill/>
            <a:ln cap="flat" cmpd="sng" w="19050">
              <a:solidFill>
                <a:srgbClr val="0088D0"/>
              </a:solidFill>
              <a:prstDash val="dot"/>
              <a:round/>
              <a:headEnd len="sm" w="sm" type="none"/>
              <a:tailEnd len="sm" w="sm" type="none"/>
            </a:ln>
          </p:spPr>
        </p:cxnSp>
        <p:cxnSp>
          <p:nvCxnSpPr>
            <p:cNvPr id="590" name="Google Shape;590;p97"/>
            <p:cNvCxnSpPr/>
            <p:nvPr/>
          </p:nvCxnSpPr>
          <p:spPr>
            <a:xfrm>
              <a:off x="5947338" y="2530625"/>
              <a:ext cx="0" cy="723300"/>
            </a:xfrm>
            <a:prstGeom prst="straightConnector1">
              <a:avLst/>
            </a:prstGeom>
            <a:noFill/>
            <a:ln cap="flat" cmpd="sng" w="19050">
              <a:solidFill>
                <a:srgbClr val="0088D0"/>
              </a:solidFill>
              <a:prstDash val="dot"/>
              <a:round/>
              <a:headEnd len="sm" w="sm" type="none"/>
              <a:tailEnd len="sm" w="sm" type="none"/>
            </a:ln>
          </p:spPr>
        </p:cxnSp>
        <p:cxnSp>
          <p:nvCxnSpPr>
            <p:cNvPr id="591" name="Google Shape;591;p97"/>
            <p:cNvCxnSpPr/>
            <p:nvPr/>
          </p:nvCxnSpPr>
          <p:spPr>
            <a:xfrm>
              <a:off x="5812113" y="2376625"/>
              <a:ext cx="0" cy="875700"/>
            </a:xfrm>
            <a:prstGeom prst="straightConnector1">
              <a:avLst/>
            </a:prstGeom>
            <a:noFill/>
            <a:ln cap="flat" cmpd="sng" w="19050">
              <a:solidFill>
                <a:srgbClr val="0088D0"/>
              </a:solidFill>
              <a:prstDash val="dot"/>
              <a:round/>
              <a:headEnd len="sm" w="sm" type="none"/>
              <a:tailEnd len="sm" w="sm" type="none"/>
            </a:ln>
          </p:spPr>
        </p:cxnSp>
        <p:cxnSp>
          <p:nvCxnSpPr>
            <p:cNvPr id="592" name="Google Shape;592;p97"/>
            <p:cNvCxnSpPr/>
            <p:nvPr/>
          </p:nvCxnSpPr>
          <p:spPr>
            <a:xfrm>
              <a:off x="5676888" y="2224225"/>
              <a:ext cx="0" cy="1028100"/>
            </a:xfrm>
            <a:prstGeom prst="straightConnector1">
              <a:avLst/>
            </a:prstGeom>
            <a:noFill/>
            <a:ln cap="flat" cmpd="sng" w="19050">
              <a:solidFill>
                <a:srgbClr val="0088D0"/>
              </a:solidFill>
              <a:prstDash val="dot"/>
              <a:round/>
              <a:headEnd len="sm" w="sm" type="none"/>
              <a:tailEnd len="sm" w="sm" type="none"/>
            </a:ln>
          </p:spPr>
        </p:cxnSp>
        <p:cxnSp>
          <p:nvCxnSpPr>
            <p:cNvPr id="593" name="Google Shape;593;p97"/>
            <p:cNvCxnSpPr/>
            <p:nvPr/>
          </p:nvCxnSpPr>
          <p:spPr>
            <a:xfrm>
              <a:off x="6225313" y="2530625"/>
              <a:ext cx="0" cy="723300"/>
            </a:xfrm>
            <a:prstGeom prst="straightConnector1">
              <a:avLst/>
            </a:prstGeom>
            <a:noFill/>
            <a:ln cap="flat" cmpd="sng" w="19050">
              <a:solidFill>
                <a:srgbClr val="0088D0"/>
              </a:solidFill>
              <a:prstDash val="dot"/>
              <a:round/>
              <a:headEnd len="sm" w="sm" type="none"/>
              <a:tailEnd len="sm" w="sm" type="none"/>
            </a:ln>
          </p:spPr>
        </p:cxnSp>
        <p:cxnSp>
          <p:nvCxnSpPr>
            <p:cNvPr id="594" name="Google Shape;594;p97"/>
            <p:cNvCxnSpPr/>
            <p:nvPr/>
          </p:nvCxnSpPr>
          <p:spPr>
            <a:xfrm>
              <a:off x="6370213" y="2376625"/>
              <a:ext cx="0" cy="875700"/>
            </a:xfrm>
            <a:prstGeom prst="straightConnector1">
              <a:avLst/>
            </a:prstGeom>
            <a:noFill/>
            <a:ln cap="flat" cmpd="sng" w="19050">
              <a:solidFill>
                <a:srgbClr val="0088D0"/>
              </a:solidFill>
              <a:prstDash val="dot"/>
              <a:round/>
              <a:headEnd len="sm" w="sm" type="none"/>
              <a:tailEnd len="sm" w="sm" type="none"/>
            </a:ln>
          </p:spPr>
        </p:cxnSp>
        <p:cxnSp>
          <p:nvCxnSpPr>
            <p:cNvPr id="595" name="Google Shape;595;p97"/>
            <p:cNvCxnSpPr/>
            <p:nvPr/>
          </p:nvCxnSpPr>
          <p:spPr>
            <a:xfrm>
              <a:off x="6515113" y="2224225"/>
              <a:ext cx="0" cy="1028100"/>
            </a:xfrm>
            <a:prstGeom prst="straightConnector1">
              <a:avLst/>
            </a:prstGeom>
            <a:noFill/>
            <a:ln cap="flat" cmpd="sng" w="19050">
              <a:solidFill>
                <a:srgbClr val="0088D0"/>
              </a:solidFill>
              <a:prstDash val="dot"/>
              <a:round/>
              <a:headEnd len="sm" w="sm" type="none"/>
              <a:tailEnd len="sm" w="sm" type="none"/>
            </a:ln>
          </p:spPr>
        </p:cxnSp>
      </p:grpSp>
      <p:sp>
        <p:nvSpPr>
          <p:cNvPr id="596" name="Google Shape;596;p97"/>
          <p:cNvSpPr/>
          <p:nvPr/>
        </p:nvSpPr>
        <p:spPr>
          <a:xfrm>
            <a:off x="6923290" y="2213568"/>
            <a:ext cx="573000" cy="5673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597" name="Google Shape;597;p97"/>
          <p:cNvPicPr preferRelativeResize="0"/>
          <p:nvPr/>
        </p:nvPicPr>
        <p:blipFill rotWithShape="1">
          <a:blip r:embed="rId4">
            <a:alphaModFix/>
          </a:blip>
          <a:srcRect b="0" l="0" r="0" t="0"/>
          <a:stretch/>
        </p:blipFill>
        <p:spPr>
          <a:xfrm>
            <a:off x="7044790" y="2335987"/>
            <a:ext cx="330066" cy="322593"/>
          </a:xfrm>
          <a:prstGeom prst="rect">
            <a:avLst/>
          </a:prstGeom>
          <a:noFill/>
          <a:ln>
            <a:noFill/>
          </a:ln>
        </p:spPr>
      </p:pic>
      <p:sp>
        <p:nvSpPr>
          <p:cNvPr id="598" name="Google Shape;598;p97"/>
          <p:cNvSpPr/>
          <p:nvPr/>
        </p:nvSpPr>
        <p:spPr>
          <a:xfrm>
            <a:off x="6665929" y="3003386"/>
            <a:ext cx="1087800" cy="1572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i="0" lang="en" sz="500" u="none" cap="none" strike="noStrike">
                <a:solidFill>
                  <a:srgbClr val="666666"/>
                </a:solidFill>
                <a:latin typeface="Century Gothic"/>
                <a:ea typeface="Century Gothic"/>
                <a:cs typeface="Century Gothic"/>
                <a:sym typeface="Century Gothic"/>
              </a:rPr>
              <a:t>INTERNET</a:t>
            </a:r>
            <a:endParaRPr b="1" i="0" sz="500" u="none" cap="none" strike="noStrike">
              <a:solidFill>
                <a:srgbClr val="666666"/>
              </a:solidFill>
              <a:latin typeface="Century Gothic"/>
              <a:ea typeface="Century Gothic"/>
              <a:cs typeface="Century Gothic"/>
              <a:sym typeface="Century Gothic"/>
            </a:endParaRPr>
          </a:p>
        </p:txBody>
      </p:sp>
      <p:pic>
        <p:nvPicPr>
          <p:cNvPr id="599" name="Google Shape;599;p97"/>
          <p:cNvPicPr preferRelativeResize="0"/>
          <p:nvPr/>
        </p:nvPicPr>
        <p:blipFill rotWithShape="1">
          <a:blip r:embed="rId5">
            <a:alphaModFix/>
          </a:blip>
          <a:srcRect b="0" l="0" r="0" t="0"/>
          <a:stretch/>
        </p:blipFill>
        <p:spPr>
          <a:xfrm>
            <a:off x="6543495" y="2960645"/>
            <a:ext cx="248175" cy="242556"/>
          </a:xfrm>
          <a:prstGeom prst="rect">
            <a:avLst/>
          </a:prstGeom>
          <a:noFill/>
          <a:ln>
            <a:noFill/>
          </a:ln>
        </p:spPr>
      </p:pic>
      <p:sp>
        <p:nvSpPr>
          <p:cNvPr id="600" name="Google Shape;600;p97"/>
          <p:cNvSpPr/>
          <p:nvPr/>
        </p:nvSpPr>
        <p:spPr>
          <a:xfrm>
            <a:off x="5520319" y="3382837"/>
            <a:ext cx="3376200" cy="1171200"/>
          </a:xfrm>
          <a:prstGeom prst="rect">
            <a:avLst/>
          </a:prstGeom>
          <a:solidFill>
            <a:srgbClr val="FFFFFF"/>
          </a:solidFill>
          <a:ln cap="flat" cmpd="sng" w="19050">
            <a:solidFill>
              <a:srgbClr val="6FA8DC"/>
            </a:solidFill>
            <a:prstDash val="dot"/>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666666"/>
              </a:solidFill>
              <a:latin typeface="Century Gothic"/>
              <a:ea typeface="Century Gothic"/>
              <a:cs typeface="Century Gothic"/>
              <a:sym typeface="Century Gothic"/>
            </a:endParaRPr>
          </a:p>
        </p:txBody>
      </p:sp>
      <p:sp>
        <p:nvSpPr>
          <p:cNvPr id="601" name="Google Shape;601;p97"/>
          <p:cNvSpPr/>
          <p:nvPr/>
        </p:nvSpPr>
        <p:spPr>
          <a:xfrm>
            <a:off x="6589501" y="3547496"/>
            <a:ext cx="1246800" cy="1884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i="0" lang="en" sz="500" u="none" cap="none" strike="noStrike">
                <a:solidFill>
                  <a:srgbClr val="666666"/>
                </a:solidFill>
                <a:latin typeface="Century Gothic"/>
                <a:ea typeface="Century Gothic"/>
                <a:cs typeface="Century Gothic"/>
                <a:sym typeface="Century Gothic"/>
              </a:rPr>
              <a:t>APPLICATION</a:t>
            </a:r>
            <a:endParaRPr b="1" i="0" sz="500" u="none" cap="none" strike="noStrike">
              <a:solidFill>
                <a:srgbClr val="666666"/>
              </a:solidFill>
              <a:latin typeface="Century Gothic"/>
              <a:ea typeface="Century Gothic"/>
              <a:cs typeface="Century Gothic"/>
              <a:sym typeface="Century Gothic"/>
            </a:endParaRPr>
          </a:p>
        </p:txBody>
      </p:sp>
      <p:pic>
        <p:nvPicPr>
          <p:cNvPr id="602" name="Google Shape;602;p97"/>
          <p:cNvPicPr preferRelativeResize="0"/>
          <p:nvPr/>
        </p:nvPicPr>
        <p:blipFill rotWithShape="1">
          <a:blip r:embed="rId6">
            <a:alphaModFix/>
          </a:blip>
          <a:srcRect b="0" l="0" r="0" t="0"/>
          <a:stretch/>
        </p:blipFill>
        <p:spPr>
          <a:xfrm>
            <a:off x="6431266" y="3501563"/>
            <a:ext cx="286605" cy="280115"/>
          </a:xfrm>
          <a:prstGeom prst="rect">
            <a:avLst/>
          </a:prstGeom>
          <a:noFill/>
          <a:ln>
            <a:noFill/>
          </a:ln>
        </p:spPr>
      </p:pic>
      <p:sp>
        <p:nvSpPr>
          <p:cNvPr id="603" name="Google Shape;603;p97"/>
          <p:cNvSpPr/>
          <p:nvPr/>
        </p:nvSpPr>
        <p:spPr>
          <a:xfrm>
            <a:off x="6588069" y="3874416"/>
            <a:ext cx="1246800" cy="1884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i="0" lang="en" sz="500" u="none" cap="none" strike="noStrike">
                <a:solidFill>
                  <a:srgbClr val="666666"/>
                </a:solidFill>
                <a:latin typeface="Century Gothic"/>
                <a:ea typeface="Century Gothic"/>
                <a:cs typeface="Century Gothic"/>
                <a:sym typeface="Century Gothic"/>
              </a:rPr>
              <a:t>SERVICE</a:t>
            </a:r>
            <a:endParaRPr b="1" i="0" sz="500" u="none" cap="none" strike="noStrike">
              <a:solidFill>
                <a:srgbClr val="666666"/>
              </a:solidFill>
              <a:latin typeface="Century Gothic"/>
              <a:ea typeface="Century Gothic"/>
              <a:cs typeface="Century Gothic"/>
              <a:sym typeface="Century Gothic"/>
            </a:endParaRPr>
          </a:p>
        </p:txBody>
      </p:sp>
      <p:sp>
        <p:nvSpPr>
          <p:cNvPr id="604" name="Google Shape;604;p97"/>
          <p:cNvSpPr/>
          <p:nvPr/>
        </p:nvSpPr>
        <p:spPr>
          <a:xfrm>
            <a:off x="6588069" y="4201337"/>
            <a:ext cx="1246800" cy="1884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i="0" lang="en" sz="500" u="none" cap="none" strike="noStrike">
                <a:solidFill>
                  <a:srgbClr val="666666"/>
                </a:solidFill>
                <a:latin typeface="Century Gothic"/>
                <a:ea typeface="Century Gothic"/>
                <a:cs typeface="Century Gothic"/>
                <a:sym typeface="Century Gothic"/>
              </a:rPr>
              <a:t>STORAGE</a:t>
            </a:r>
            <a:endParaRPr b="1" i="0" sz="500" u="none" cap="none" strike="noStrike">
              <a:solidFill>
                <a:srgbClr val="666666"/>
              </a:solidFill>
              <a:latin typeface="Century Gothic"/>
              <a:ea typeface="Century Gothic"/>
              <a:cs typeface="Century Gothic"/>
              <a:sym typeface="Century Gothic"/>
            </a:endParaRPr>
          </a:p>
        </p:txBody>
      </p:sp>
      <p:pic>
        <p:nvPicPr>
          <p:cNvPr id="605" name="Google Shape;605;p97"/>
          <p:cNvPicPr preferRelativeResize="0"/>
          <p:nvPr/>
        </p:nvPicPr>
        <p:blipFill rotWithShape="1">
          <a:blip r:embed="rId7">
            <a:alphaModFix/>
          </a:blip>
          <a:srcRect b="0" l="0" r="0" t="0"/>
          <a:stretch/>
        </p:blipFill>
        <p:spPr>
          <a:xfrm>
            <a:off x="6431266" y="4155403"/>
            <a:ext cx="286605" cy="280115"/>
          </a:xfrm>
          <a:prstGeom prst="rect">
            <a:avLst/>
          </a:prstGeom>
          <a:noFill/>
          <a:ln>
            <a:noFill/>
          </a:ln>
        </p:spPr>
      </p:pic>
      <p:pic>
        <p:nvPicPr>
          <p:cNvPr id="606" name="Google Shape;606;p97"/>
          <p:cNvPicPr preferRelativeResize="0"/>
          <p:nvPr/>
        </p:nvPicPr>
        <p:blipFill rotWithShape="1">
          <a:blip r:embed="rId8">
            <a:alphaModFix/>
          </a:blip>
          <a:srcRect b="0" l="0" r="0" t="0"/>
          <a:stretch/>
        </p:blipFill>
        <p:spPr>
          <a:xfrm>
            <a:off x="7698936" y="3828483"/>
            <a:ext cx="286605" cy="280115"/>
          </a:xfrm>
          <a:prstGeom prst="rect">
            <a:avLst/>
          </a:prstGeom>
          <a:noFill/>
          <a:ln>
            <a:noFill/>
          </a:ln>
        </p:spPr>
      </p:pic>
      <p:sp>
        <p:nvSpPr>
          <p:cNvPr id="607" name="Google Shape;607;p97"/>
          <p:cNvSpPr/>
          <p:nvPr/>
        </p:nvSpPr>
        <p:spPr>
          <a:xfrm>
            <a:off x="5683547" y="3547520"/>
            <a:ext cx="624000" cy="8421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500" u="none" cap="none" strike="noStrike">
              <a:solidFill>
                <a:srgbClr val="666666"/>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900"/>
              <a:buFont typeface="Arial"/>
              <a:buNone/>
            </a:pPr>
            <a:r>
              <a:t/>
            </a:r>
            <a:endParaRPr b="1" i="0" sz="500" u="none" cap="none" strike="noStrike">
              <a:solidFill>
                <a:srgbClr val="666666"/>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900"/>
              <a:buFont typeface="Arial"/>
              <a:buNone/>
            </a:pPr>
            <a:r>
              <a:t/>
            </a:r>
            <a:endParaRPr b="1" i="0" sz="500" u="none" cap="none" strike="noStrike">
              <a:solidFill>
                <a:srgbClr val="666666"/>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900"/>
              <a:buFont typeface="Arial"/>
              <a:buNone/>
            </a:pPr>
            <a:r>
              <a:t/>
            </a:r>
            <a:endParaRPr b="1" i="0" sz="500" u="none" cap="none" strike="noStrike">
              <a:solidFill>
                <a:srgbClr val="666666"/>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900"/>
              <a:buFont typeface="Arial"/>
              <a:buNone/>
            </a:pPr>
            <a:r>
              <a:t/>
            </a:r>
            <a:endParaRPr b="1" i="0" sz="500" u="none" cap="none" strike="noStrike">
              <a:solidFill>
                <a:srgbClr val="666666"/>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900"/>
              <a:buFont typeface="Arial"/>
              <a:buNone/>
            </a:pPr>
            <a:r>
              <a:rPr b="1" i="0" lang="en" sz="500" u="none" cap="none" strike="noStrike">
                <a:solidFill>
                  <a:srgbClr val="666666"/>
                </a:solidFill>
                <a:latin typeface="Century Gothic"/>
                <a:ea typeface="Century Gothic"/>
                <a:cs typeface="Century Gothic"/>
                <a:sym typeface="Century Gothic"/>
              </a:rPr>
              <a:t>Management</a:t>
            </a:r>
            <a:endParaRPr b="1" i="0" sz="500" u="none" cap="none" strike="noStrike">
              <a:solidFill>
                <a:srgbClr val="666666"/>
              </a:solidFill>
              <a:latin typeface="Century Gothic"/>
              <a:ea typeface="Century Gothic"/>
              <a:cs typeface="Century Gothic"/>
              <a:sym typeface="Century Gothic"/>
            </a:endParaRPr>
          </a:p>
        </p:txBody>
      </p:sp>
      <p:pic>
        <p:nvPicPr>
          <p:cNvPr id="608" name="Google Shape;608;p97"/>
          <p:cNvPicPr preferRelativeResize="0"/>
          <p:nvPr/>
        </p:nvPicPr>
        <p:blipFill rotWithShape="1">
          <a:blip r:embed="rId9">
            <a:alphaModFix/>
          </a:blip>
          <a:srcRect b="0" l="0" r="0" t="0"/>
          <a:stretch/>
        </p:blipFill>
        <p:spPr>
          <a:xfrm>
            <a:off x="5830459" y="3700843"/>
            <a:ext cx="330066" cy="322593"/>
          </a:xfrm>
          <a:prstGeom prst="rect">
            <a:avLst/>
          </a:prstGeom>
          <a:noFill/>
          <a:ln>
            <a:noFill/>
          </a:ln>
        </p:spPr>
      </p:pic>
      <p:sp>
        <p:nvSpPr>
          <p:cNvPr id="609" name="Google Shape;609;p97"/>
          <p:cNvSpPr/>
          <p:nvPr/>
        </p:nvSpPr>
        <p:spPr>
          <a:xfrm>
            <a:off x="8118345" y="3547520"/>
            <a:ext cx="624000" cy="8421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500" u="none" cap="none" strike="noStrike">
              <a:solidFill>
                <a:srgbClr val="666666"/>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900"/>
              <a:buFont typeface="Arial"/>
              <a:buNone/>
            </a:pPr>
            <a:r>
              <a:t/>
            </a:r>
            <a:endParaRPr b="1" i="0" sz="500" u="none" cap="none" strike="noStrike">
              <a:solidFill>
                <a:srgbClr val="666666"/>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900"/>
              <a:buFont typeface="Arial"/>
              <a:buNone/>
            </a:pPr>
            <a:r>
              <a:t/>
            </a:r>
            <a:endParaRPr b="1" i="0" sz="500" u="none" cap="none" strike="noStrike">
              <a:solidFill>
                <a:srgbClr val="666666"/>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900"/>
              <a:buFont typeface="Arial"/>
              <a:buNone/>
            </a:pPr>
            <a:r>
              <a:t/>
            </a:r>
            <a:endParaRPr b="1" i="0" sz="500" u="none" cap="none" strike="noStrike">
              <a:solidFill>
                <a:srgbClr val="666666"/>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900"/>
              <a:buFont typeface="Arial"/>
              <a:buNone/>
            </a:pPr>
            <a:r>
              <a:t/>
            </a:r>
            <a:endParaRPr b="1" i="0" sz="500" u="none" cap="none" strike="noStrike">
              <a:solidFill>
                <a:srgbClr val="666666"/>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900"/>
              <a:buFont typeface="Arial"/>
              <a:buNone/>
            </a:pPr>
            <a:r>
              <a:rPr b="1" i="0" lang="en" sz="500" u="none" cap="none" strike="noStrike">
                <a:solidFill>
                  <a:srgbClr val="666666"/>
                </a:solidFill>
                <a:latin typeface="Century Gothic"/>
                <a:ea typeface="Century Gothic"/>
                <a:cs typeface="Century Gothic"/>
                <a:sym typeface="Century Gothic"/>
              </a:rPr>
              <a:t>SECURITY</a:t>
            </a:r>
            <a:endParaRPr b="1" i="0" sz="500" u="none" cap="none" strike="noStrike">
              <a:solidFill>
                <a:srgbClr val="666666"/>
              </a:solidFill>
              <a:latin typeface="Century Gothic"/>
              <a:ea typeface="Century Gothic"/>
              <a:cs typeface="Century Gothic"/>
              <a:sym typeface="Century Gothic"/>
            </a:endParaRPr>
          </a:p>
        </p:txBody>
      </p:sp>
      <p:pic>
        <p:nvPicPr>
          <p:cNvPr id="610" name="Google Shape;610;p97"/>
          <p:cNvPicPr preferRelativeResize="0"/>
          <p:nvPr/>
        </p:nvPicPr>
        <p:blipFill rotWithShape="1">
          <a:blip r:embed="rId10">
            <a:alphaModFix/>
          </a:blip>
          <a:srcRect b="0" l="0" r="0" t="0"/>
          <a:stretch/>
        </p:blipFill>
        <p:spPr>
          <a:xfrm>
            <a:off x="8265258" y="3700843"/>
            <a:ext cx="330066" cy="322593"/>
          </a:xfrm>
          <a:prstGeom prst="rect">
            <a:avLst/>
          </a:prstGeom>
          <a:noFill/>
          <a:ln>
            <a:noFill/>
          </a:ln>
        </p:spPr>
      </p:pic>
      <p:pic>
        <p:nvPicPr>
          <p:cNvPr id="611" name="Google Shape;611;p97"/>
          <p:cNvPicPr preferRelativeResize="0"/>
          <p:nvPr/>
        </p:nvPicPr>
        <p:blipFill>
          <a:blip r:embed="rId3">
            <a:alphaModFix/>
          </a:blip>
          <a:stretch>
            <a:fillRect/>
          </a:stretch>
        </p:blipFill>
        <p:spPr>
          <a:xfrm>
            <a:off x="2502375" y="2270878"/>
            <a:ext cx="300150" cy="300150"/>
          </a:xfrm>
          <a:prstGeom prst="rect">
            <a:avLst/>
          </a:prstGeom>
          <a:noFill/>
          <a:ln>
            <a:noFill/>
          </a:ln>
        </p:spPr>
      </p:pic>
      <p:sp>
        <p:nvSpPr>
          <p:cNvPr id="612" name="Google Shape;612;p97"/>
          <p:cNvSpPr txBox="1"/>
          <p:nvPr/>
        </p:nvSpPr>
        <p:spPr>
          <a:xfrm>
            <a:off x="2788256" y="2265038"/>
            <a:ext cx="26934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chemeClr val="accent3"/>
                </a:solidFill>
                <a:latin typeface="Calibri"/>
                <a:ea typeface="Calibri"/>
                <a:cs typeface="Calibri"/>
                <a:sym typeface="Calibri"/>
              </a:rPr>
              <a:t>On Demand - Pay-as-you-go</a:t>
            </a:r>
            <a:endParaRPr b="1" sz="1100">
              <a:solidFill>
                <a:schemeClr val="accent3"/>
              </a:solidFill>
              <a:latin typeface="Calibri"/>
              <a:ea typeface="Calibri"/>
              <a:cs typeface="Calibri"/>
              <a:sym typeface="Calibri"/>
            </a:endParaRPr>
          </a:p>
        </p:txBody>
      </p:sp>
      <p:sp>
        <p:nvSpPr>
          <p:cNvPr id="613" name="Google Shape;613;p97"/>
          <p:cNvSpPr txBox="1"/>
          <p:nvPr/>
        </p:nvSpPr>
        <p:spPr>
          <a:xfrm>
            <a:off x="2788256" y="2615738"/>
            <a:ext cx="26934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chemeClr val="accent3"/>
                </a:solidFill>
                <a:latin typeface="Calibri"/>
                <a:ea typeface="Calibri"/>
                <a:cs typeface="Calibri"/>
                <a:sym typeface="Calibri"/>
              </a:rPr>
              <a:t>CAPEX to OPEX cost transition</a:t>
            </a:r>
            <a:endParaRPr b="1" sz="1100">
              <a:solidFill>
                <a:schemeClr val="accent3"/>
              </a:solidFill>
              <a:latin typeface="Calibri"/>
              <a:ea typeface="Calibri"/>
              <a:cs typeface="Calibri"/>
              <a:sym typeface="Calibri"/>
            </a:endParaRPr>
          </a:p>
        </p:txBody>
      </p:sp>
      <p:sp>
        <p:nvSpPr>
          <p:cNvPr id="614" name="Google Shape;614;p97"/>
          <p:cNvSpPr txBox="1"/>
          <p:nvPr/>
        </p:nvSpPr>
        <p:spPr>
          <a:xfrm>
            <a:off x="2788256" y="2966438"/>
            <a:ext cx="26934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chemeClr val="accent3"/>
                </a:solidFill>
                <a:latin typeface="Calibri"/>
                <a:ea typeface="Calibri"/>
                <a:cs typeface="Calibri"/>
                <a:sym typeface="Calibri"/>
              </a:rPr>
              <a:t>C</a:t>
            </a:r>
            <a:r>
              <a:rPr b="1" lang="en" sz="1100">
                <a:solidFill>
                  <a:schemeClr val="accent3"/>
                </a:solidFill>
                <a:latin typeface="Calibri"/>
                <a:ea typeface="Calibri"/>
                <a:cs typeface="Calibri"/>
                <a:sym typeface="Calibri"/>
              </a:rPr>
              <a:t>apacity a</a:t>
            </a:r>
            <a:r>
              <a:rPr b="1" lang="en" sz="1100">
                <a:solidFill>
                  <a:schemeClr val="accent3"/>
                </a:solidFill>
                <a:latin typeface="Calibri"/>
                <a:ea typeface="Calibri"/>
                <a:cs typeface="Calibri"/>
                <a:sym typeface="Calibri"/>
              </a:rPr>
              <a:t>uto-scaling</a:t>
            </a:r>
            <a:endParaRPr b="1" sz="1100">
              <a:solidFill>
                <a:schemeClr val="accent3"/>
              </a:solidFill>
              <a:latin typeface="Calibri"/>
              <a:ea typeface="Calibri"/>
              <a:cs typeface="Calibri"/>
              <a:sym typeface="Calibri"/>
            </a:endParaRPr>
          </a:p>
        </p:txBody>
      </p:sp>
      <p:sp>
        <p:nvSpPr>
          <p:cNvPr id="615" name="Google Shape;615;p97"/>
          <p:cNvSpPr txBox="1"/>
          <p:nvPr/>
        </p:nvSpPr>
        <p:spPr>
          <a:xfrm>
            <a:off x="2788256" y="3317138"/>
            <a:ext cx="26934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chemeClr val="accent3"/>
                </a:solidFill>
                <a:latin typeface="Calibri"/>
                <a:ea typeface="Calibri"/>
                <a:cs typeface="Calibri"/>
                <a:sym typeface="Calibri"/>
              </a:rPr>
              <a:t>No waiting time</a:t>
            </a:r>
            <a:endParaRPr b="1" sz="1100">
              <a:solidFill>
                <a:schemeClr val="accent3"/>
              </a:solidFill>
              <a:latin typeface="Calibri"/>
              <a:ea typeface="Calibri"/>
              <a:cs typeface="Calibri"/>
              <a:sym typeface="Calibri"/>
            </a:endParaRPr>
          </a:p>
        </p:txBody>
      </p:sp>
      <p:sp>
        <p:nvSpPr>
          <p:cNvPr id="616" name="Google Shape;616;p97"/>
          <p:cNvSpPr txBox="1"/>
          <p:nvPr/>
        </p:nvSpPr>
        <p:spPr>
          <a:xfrm>
            <a:off x="2788256" y="3667838"/>
            <a:ext cx="26934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chemeClr val="accent3"/>
                </a:solidFill>
                <a:latin typeface="Calibri"/>
                <a:ea typeface="Calibri"/>
                <a:cs typeface="Calibri"/>
                <a:sym typeface="Calibri"/>
              </a:rPr>
              <a:t>Go global in minutes</a:t>
            </a:r>
            <a:endParaRPr b="1" sz="1100">
              <a:solidFill>
                <a:schemeClr val="accent3"/>
              </a:solidFill>
              <a:latin typeface="Calibri"/>
              <a:ea typeface="Calibri"/>
              <a:cs typeface="Calibri"/>
              <a:sym typeface="Calibri"/>
            </a:endParaRPr>
          </a:p>
        </p:txBody>
      </p:sp>
      <p:sp>
        <p:nvSpPr>
          <p:cNvPr id="617" name="Google Shape;617;p97"/>
          <p:cNvSpPr txBox="1"/>
          <p:nvPr/>
        </p:nvSpPr>
        <p:spPr>
          <a:xfrm>
            <a:off x="2788256" y="4018538"/>
            <a:ext cx="26934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chemeClr val="accent3"/>
                </a:solidFill>
                <a:latin typeface="Calibri"/>
                <a:ea typeface="Calibri"/>
                <a:cs typeface="Calibri"/>
                <a:sym typeface="Calibri"/>
              </a:rPr>
              <a:t>Business focused</a:t>
            </a:r>
            <a:endParaRPr b="1" sz="1100">
              <a:solidFill>
                <a:schemeClr val="accent3"/>
              </a:solidFill>
              <a:latin typeface="Calibri"/>
              <a:ea typeface="Calibri"/>
              <a:cs typeface="Calibri"/>
              <a:sym typeface="Calibri"/>
            </a:endParaRPr>
          </a:p>
        </p:txBody>
      </p:sp>
      <p:sp>
        <p:nvSpPr>
          <p:cNvPr id="618" name="Google Shape;618;p97"/>
          <p:cNvSpPr txBox="1"/>
          <p:nvPr/>
        </p:nvSpPr>
        <p:spPr>
          <a:xfrm>
            <a:off x="2788256" y="4369238"/>
            <a:ext cx="26934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chemeClr val="accent3"/>
                </a:solidFill>
                <a:latin typeface="Calibri"/>
                <a:ea typeface="Calibri"/>
                <a:cs typeface="Calibri"/>
                <a:sym typeface="Calibri"/>
              </a:rPr>
              <a:t>Highly Available, Reliable &amp; Fault Tolerant </a:t>
            </a:r>
            <a:endParaRPr b="1" sz="1100">
              <a:solidFill>
                <a:schemeClr val="accent3"/>
              </a:solidFill>
              <a:latin typeface="Calibri"/>
              <a:ea typeface="Calibri"/>
              <a:cs typeface="Calibri"/>
              <a:sym typeface="Calibri"/>
            </a:endParaRPr>
          </a:p>
        </p:txBody>
      </p:sp>
      <p:pic>
        <p:nvPicPr>
          <p:cNvPr id="619" name="Google Shape;619;p97"/>
          <p:cNvPicPr preferRelativeResize="0"/>
          <p:nvPr/>
        </p:nvPicPr>
        <p:blipFill>
          <a:blip r:embed="rId3">
            <a:alphaModFix/>
          </a:blip>
          <a:stretch>
            <a:fillRect/>
          </a:stretch>
        </p:blipFill>
        <p:spPr>
          <a:xfrm>
            <a:off x="2502375" y="2960606"/>
            <a:ext cx="300150" cy="300150"/>
          </a:xfrm>
          <a:prstGeom prst="rect">
            <a:avLst/>
          </a:prstGeom>
          <a:noFill/>
          <a:ln>
            <a:noFill/>
          </a:ln>
        </p:spPr>
      </p:pic>
      <p:pic>
        <p:nvPicPr>
          <p:cNvPr id="620" name="Google Shape;620;p97"/>
          <p:cNvPicPr preferRelativeResize="0"/>
          <p:nvPr/>
        </p:nvPicPr>
        <p:blipFill>
          <a:blip r:embed="rId3">
            <a:alphaModFix/>
          </a:blip>
          <a:stretch>
            <a:fillRect/>
          </a:stretch>
        </p:blipFill>
        <p:spPr>
          <a:xfrm>
            <a:off x="2502375" y="3314222"/>
            <a:ext cx="300150" cy="300150"/>
          </a:xfrm>
          <a:prstGeom prst="rect">
            <a:avLst/>
          </a:prstGeom>
          <a:noFill/>
          <a:ln>
            <a:noFill/>
          </a:ln>
        </p:spPr>
      </p:pic>
      <p:pic>
        <p:nvPicPr>
          <p:cNvPr id="621" name="Google Shape;621;p97"/>
          <p:cNvPicPr preferRelativeResize="0"/>
          <p:nvPr/>
        </p:nvPicPr>
        <p:blipFill>
          <a:blip r:embed="rId3">
            <a:alphaModFix/>
          </a:blip>
          <a:stretch>
            <a:fillRect/>
          </a:stretch>
        </p:blipFill>
        <p:spPr>
          <a:xfrm>
            <a:off x="2502375" y="3666375"/>
            <a:ext cx="300150" cy="300150"/>
          </a:xfrm>
          <a:prstGeom prst="rect">
            <a:avLst/>
          </a:prstGeom>
          <a:noFill/>
          <a:ln>
            <a:noFill/>
          </a:ln>
        </p:spPr>
      </p:pic>
      <p:pic>
        <p:nvPicPr>
          <p:cNvPr id="622" name="Google Shape;622;p97"/>
          <p:cNvPicPr preferRelativeResize="0"/>
          <p:nvPr/>
        </p:nvPicPr>
        <p:blipFill>
          <a:blip r:embed="rId3">
            <a:alphaModFix/>
          </a:blip>
          <a:stretch>
            <a:fillRect/>
          </a:stretch>
        </p:blipFill>
        <p:spPr>
          <a:xfrm>
            <a:off x="2502375" y="4018538"/>
            <a:ext cx="300150" cy="300150"/>
          </a:xfrm>
          <a:prstGeom prst="rect">
            <a:avLst/>
          </a:prstGeom>
          <a:noFill/>
          <a:ln>
            <a:noFill/>
          </a:ln>
        </p:spPr>
      </p:pic>
      <p:pic>
        <p:nvPicPr>
          <p:cNvPr id="623" name="Google Shape;623;p97"/>
          <p:cNvPicPr preferRelativeResize="0"/>
          <p:nvPr/>
        </p:nvPicPr>
        <p:blipFill>
          <a:blip r:embed="rId3">
            <a:alphaModFix/>
          </a:blip>
          <a:stretch>
            <a:fillRect/>
          </a:stretch>
        </p:blipFill>
        <p:spPr>
          <a:xfrm>
            <a:off x="2502375" y="4369238"/>
            <a:ext cx="300150" cy="300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On-prem vs IaaS vs Serverless</a:t>
            </a:r>
            <a:endParaRPr sz="1800">
              <a:solidFill>
                <a:srgbClr val="000000"/>
              </a:solidFill>
            </a:endParaRPr>
          </a:p>
        </p:txBody>
      </p:sp>
      <p:cxnSp>
        <p:nvCxnSpPr>
          <p:cNvPr id="629" name="Google Shape;629;p98"/>
          <p:cNvCxnSpPr>
            <a:stCxn id="630" idx="6"/>
            <a:endCxn id="631" idx="2"/>
          </p:cNvCxnSpPr>
          <p:nvPr/>
        </p:nvCxnSpPr>
        <p:spPr>
          <a:xfrm>
            <a:off x="2391291" y="2400375"/>
            <a:ext cx="4361700" cy="0"/>
          </a:xfrm>
          <a:prstGeom prst="straightConnector1">
            <a:avLst/>
          </a:prstGeom>
          <a:noFill/>
          <a:ln cap="flat" cmpd="sng" w="19050">
            <a:solidFill>
              <a:srgbClr val="44546A"/>
            </a:solidFill>
            <a:prstDash val="dot"/>
            <a:round/>
            <a:headEnd len="sm" w="sm" type="none"/>
            <a:tailEnd len="sm" w="sm" type="none"/>
          </a:ln>
        </p:spPr>
      </p:cxnSp>
      <p:sp>
        <p:nvSpPr>
          <p:cNvPr id="630" name="Google Shape;630;p98"/>
          <p:cNvSpPr/>
          <p:nvPr/>
        </p:nvSpPr>
        <p:spPr>
          <a:xfrm>
            <a:off x="1024491" y="1727325"/>
            <a:ext cx="1366800" cy="1346100"/>
          </a:xfrm>
          <a:prstGeom prst="ellipse">
            <a:avLst/>
          </a:prstGeom>
          <a:solidFill>
            <a:srgbClr val="F3F3F3"/>
          </a:solidFill>
          <a:ln cap="flat" cmpd="sng" w="9525">
            <a:solidFill>
              <a:srgbClr val="F3F3F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2" name="Google Shape;632;p98"/>
          <p:cNvSpPr/>
          <p:nvPr/>
        </p:nvSpPr>
        <p:spPr>
          <a:xfrm>
            <a:off x="1132388" y="1831838"/>
            <a:ext cx="1150800" cy="11370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3" name="Google Shape;633;p98"/>
          <p:cNvSpPr/>
          <p:nvPr/>
        </p:nvSpPr>
        <p:spPr>
          <a:xfrm>
            <a:off x="3888666" y="1727325"/>
            <a:ext cx="1366800" cy="1346100"/>
          </a:xfrm>
          <a:prstGeom prst="ellipse">
            <a:avLst/>
          </a:prstGeom>
          <a:solidFill>
            <a:srgbClr val="F3F3F3"/>
          </a:solidFill>
          <a:ln cap="flat" cmpd="sng" w="9525">
            <a:solidFill>
              <a:srgbClr val="F3F3F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4" name="Google Shape;634;p98"/>
          <p:cNvSpPr/>
          <p:nvPr/>
        </p:nvSpPr>
        <p:spPr>
          <a:xfrm>
            <a:off x="3996563" y="1831838"/>
            <a:ext cx="1150800" cy="11370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1" name="Google Shape;631;p98"/>
          <p:cNvSpPr/>
          <p:nvPr/>
        </p:nvSpPr>
        <p:spPr>
          <a:xfrm>
            <a:off x="6752841" y="1727325"/>
            <a:ext cx="1366800" cy="1346100"/>
          </a:xfrm>
          <a:prstGeom prst="ellipse">
            <a:avLst/>
          </a:prstGeom>
          <a:solidFill>
            <a:srgbClr val="F3F3F3"/>
          </a:solidFill>
          <a:ln cap="flat" cmpd="sng" w="9525">
            <a:solidFill>
              <a:srgbClr val="F3F3F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5" name="Google Shape;635;p98"/>
          <p:cNvSpPr/>
          <p:nvPr/>
        </p:nvSpPr>
        <p:spPr>
          <a:xfrm>
            <a:off x="6860738" y="1831838"/>
            <a:ext cx="1150800" cy="11370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636" name="Google Shape;636;p98"/>
          <p:cNvPicPr preferRelativeResize="0"/>
          <p:nvPr/>
        </p:nvPicPr>
        <p:blipFill rotWithShape="1">
          <a:blip r:embed="rId3">
            <a:alphaModFix/>
          </a:blip>
          <a:srcRect b="0" l="0" r="0" t="0"/>
          <a:stretch/>
        </p:blipFill>
        <p:spPr>
          <a:xfrm>
            <a:off x="1132313" y="1824863"/>
            <a:ext cx="1150800" cy="1150800"/>
          </a:xfrm>
          <a:prstGeom prst="ellipse">
            <a:avLst/>
          </a:prstGeom>
          <a:noFill/>
          <a:ln>
            <a:noFill/>
          </a:ln>
        </p:spPr>
      </p:pic>
      <p:pic>
        <p:nvPicPr>
          <p:cNvPr id="637" name="Google Shape;637;p98"/>
          <p:cNvPicPr preferRelativeResize="0"/>
          <p:nvPr/>
        </p:nvPicPr>
        <p:blipFill rotWithShape="1">
          <a:blip r:embed="rId4">
            <a:alphaModFix/>
          </a:blip>
          <a:srcRect b="8045" l="0" r="0" t="0"/>
          <a:stretch/>
        </p:blipFill>
        <p:spPr>
          <a:xfrm>
            <a:off x="3996563" y="1831841"/>
            <a:ext cx="1150800" cy="1141500"/>
          </a:xfrm>
          <a:prstGeom prst="ellipse">
            <a:avLst/>
          </a:prstGeom>
          <a:noFill/>
          <a:ln>
            <a:noFill/>
          </a:ln>
        </p:spPr>
      </p:pic>
      <p:pic>
        <p:nvPicPr>
          <p:cNvPr id="638" name="Google Shape;638;p98"/>
          <p:cNvPicPr preferRelativeResize="0"/>
          <p:nvPr/>
        </p:nvPicPr>
        <p:blipFill rotWithShape="1">
          <a:blip r:embed="rId5">
            <a:alphaModFix/>
          </a:blip>
          <a:srcRect b="0" l="19614" r="26217" t="0"/>
          <a:stretch/>
        </p:blipFill>
        <p:spPr>
          <a:xfrm>
            <a:off x="6860663" y="1831838"/>
            <a:ext cx="1150800" cy="1137000"/>
          </a:xfrm>
          <a:prstGeom prst="ellipse">
            <a:avLst/>
          </a:prstGeom>
          <a:noFill/>
          <a:ln>
            <a:noFill/>
          </a:ln>
        </p:spPr>
      </p:pic>
      <p:sp>
        <p:nvSpPr>
          <p:cNvPr id="639" name="Google Shape;639;p98"/>
          <p:cNvSpPr txBox="1"/>
          <p:nvPr/>
        </p:nvSpPr>
        <p:spPr>
          <a:xfrm>
            <a:off x="900525" y="3259725"/>
            <a:ext cx="1614600" cy="527400"/>
          </a:xfrm>
          <a:prstGeom prst="rect">
            <a:avLst/>
          </a:prstGeom>
          <a:noFill/>
          <a:ln>
            <a:noFill/>
          </a:ln>
        </p:spPr>
        <p:txBody>
          <a:bodyPr anchorCtr="0" anchor="ctr" bIns="68575" lIns="68575" spcFirstLastPara="1" rIns="68575" wrap="square" tIns="68575">
            <a:noAutofit/>
          </a:bodyPr>
          <a:lstStyle/>
          <a:p>
            <a:pPr indent="0" lvl="0" marL="0" marR="0" rtl="0" algn="ctr">
              <a:lnSpc>
                <a:spcPct val="150000"/>
              </a:lnSpc>
              <a:spcBef>
                <a:spcPts val="0"/>
              </a:spcBef>
              <a:spcAft>
                <a:spcPts val="0"/>
              </a:spcAft>
              <a:buClr>
                <a:srgbClr val="000000"/>
              </a:buClr>
              <a:buSzPts val="1200"/>
              <a:buFont typeface="Arial"/>
              <a:buNone/>
            </a:pPr>
            <a:r>
              <a:rPr b="1" i="0" lang="en" sz="1200" u="none" cap="none" strike="noStrike">
                <a:solidFill>
                  <a:srgbClr val="000000"/>
                </a:solidFill>
                <a:latin typeface="Century Gothic"/>
                <a:ea typeface="Century Gothic"/>
                <a:cs typeface="Century Gothic"/>
                <a:sym typeface="Century Gothic"/>
              </a:rPr>
              <a:t>On-Prem</a:t>
            </a:r>
            <a:endParaRPr b="1" i="0" sz="1200" u="none" cap="none" strike="noStrike">
              <a:solidFill>
                <a:srgbClr val="000000"/>
              </a:solidFill>
              <a:latin typeface="Century Gothic"/>
              <a:ea typeface="Century Gothic"/>
              <a:cs typeface="Century Gothic"/>
              <a:sym typeface="Century Gothic"/>
            </a:endParaRPr>
          </a:p>
          <a:p>
            <a:pPr indent="0" lvl="0" marL="0" marR="0" rtl="0" algn="ctr">
              <a:lnSpc>
                <a:spcPct val="150000"/>
              </a:lnSpc>
              <a:spcBef>
                <a:spcPts val="0"/>
              </a:spcBef>
              <a:spcAft>
                <a:spcPts val="0"/>
              </a:spcAft>
              <a:buClr>
                <a:srgbClr val="000000"/>
              </a:buClr>
              <a:buSzPts val="800"/>
              <a:buFont typeface="Arial"/>
              <a:buNone/>
            </a:pPr>
            <a:r>
              <a:rPr b="0" i="1" lang="en" sz="800" u="none" cap="none" strike="noStrike">
                <a:solidFill>
                  <a:srgbClr val="000000"/>
                </a:solidFill>
                <a:latin typeface="Century Gothic"/>
                <a:ea typeface="Century Gothic"/>
                <a:cs typeface="Century Gothic"/>
                <a:sym typeface="Century Gothic"/>
              </a:rPr>
              <a:t>(Buy a Car)</a:t>
            </a:r>
            <a:endParaRPr b="0" i="1" sz="800" u="none" cap="none" strike="noStrike">
              <a:solidFill>
                <a:srgbClr val="000000"/>
              </a:solidFill>
              <a:latin typeface="Century Gothic"/>
              <a:ea typeface="Century Gothic"/>
              <a:cs typeface="Century Gothic"/>
              <a:sym typeface="Century Gothic"/>
            </a:endParaRPr>
          </a:p>
        </p:txBody>
      </p:sp>
      <p:sp>
        <p:nvSpPr>
          <p:cNvPr id="640" name="Google Shape;640;p98"/>
          <p:cNvSpPr txBox="1"/>
          <p:nvPr/>
        </p:nvSpPr>
        <p:spPr>
          <a:xfrm>
            <a:off x="3764700" y="3259725"/>
            <a:ext cx="1614600" cy="527400"/>
          </a:xfrm>
          <a:prstGeom prst="rect">
            <a:avLst/>
          </a:prstGeom>
          <a:noFill/>
          <a:ln>
            <a:noFill/>
          </a:ln>
        </p:spPr>
        <p:txBody>
          <a:bodyPr anchorCtr="0" anchor="ctr" bIns="68575" lIns="68575" spcFirstLastPara="1" rIns="68575" wrap="square" tIns="68575">
            <a:noAutofit/>
          </a:bodyPr>
          <a:lstStyle/>
          <a:p>
            <a:pPr indent="0" lvl="0" marL="0" marR="0" rtl="0" algn="ctr">
              <a:lnSpc>
                <a:spcPct val="150000"/>
              </a:lnSpc>
              <a:spcBef>
                <a:spcPts val="0"/>
              </a:spcBef>
              <a:spcAft>
                <a:spcPts val="0"/>
              </a:spcAft>
              <a:buClr>
                <a:srgbClr val="000000"/>
              </a:buClr>
              <a:buSzPts val="1200"/>
              <a:buFont typeface="Arial"/>
              <a:buNone/>
            </a:pPr>
            <a:r>
              <a:rPr b="1" i="0" lang="en" sz="1200" u="none" cap="none" strike="noStrike">
                <a:solidFill>
                  <a:srgbClr val="000000"/>
                </a:solidFill>
                <a:latin typeface="Century Gothic"/>
                <a:ea typeface="Century Gothic"/>
                <a:cs typeface="Century Gothic"/>
                <a:sym typeface="Century Gothic"/>
              </a:rPr>
              <a:t>IaaS</a:t>
            </a:r>
            <a:endParaRPr b="1" i="0" sz="1200" u="none" cap="none" strike="noStrike">
              <a:solidFill>
                <a:srgbClr val="000000"/>
              </a:solidFill>
              <a:latin typeface="Century Gothic"/>
              <a:ea typeface="Century Gothic"/>
              <a:cs typeface="Century Gothic"/>
              <a:sym typeface="Century Gothic"/>
            </a:endParaRPr>
          </a:p>
          <a:p>
            <a:pPr indent="0" lvl="0" marL="0" marR="0" rtl="0" algn="ctr">
              <a:lnSpc>
                <a:spcPct val="150000"/>
              </a:lnSpc>
              <a:spcBef>
                <a:spcPts val="0"/>
              </a:spcBef>
              <a:spcAft>
                <a:spcPts val="0"/>
              </a:spcAft>
              <a:buClr>
                <a:srgbClr val="000000"/>
              </a:buClr>
              <a:buSzPts val="800"/>
              <a:buFont typeface="Arial"/>
              <a:buNone/>
            </a:pPr>
            <a:r>
              <a:rPr b="0" i="1" lang="en" sz="800" u="none" cap="none" strike="noStrike">
                <a:solidFill>
                  <a:srgbClr val="000000"/>
                </a:solidFill>
                <a:latin typeface="Century Gothic"/>
                <a:ea typeface="Century Gothic"/>
                <a:cs typeface="Century Gothic"/>
                <a:sym typeface="Century Gothic"/>
              </a:rPr>
              <a:t>(Rent a Car)</a:t>
            </a:r>
            <a:endParaRPr b="0" i="1" sz="800" u="none" cap="none" strike="noStrike">
              <a:solidFill>
                <a:srgbClr val="000000"/>
              </a:solidFill>
              <a:latin typeface="Century Gothic"/>
              <a:ea typeface="Century Gothic"/>
              <a:cs typeface="Century Gothic"/>
              <a:sym typeface="Century Gothic"/>
            </a:endParaRPr>
          </a:p>
        </p:txBody>
      </p:sp>
      <p:sp>
        <p:nvSpPr>
          <p:cNvPr id="641" name="Google Shape;641;p98"/>
          <p:cNvSpPr txBox="1"/>
          <p:nvPr/>
        </p:nvSpPr>
        <p:spPr>
          <a:xfrm>
            <a:off x="6628875" y="3259725"/>
            <a:ext cx="1614600" cy="527400"/>
          </a:xfrm>
          <a:prstGeom prst="rect">
            <a:avLst/>
          </a:prstGeom>
          <a:noFill/>
          <a:ln>
            <a:noFill/>
          </a:ln>
        </p:spPr>
        <p:txBody>
          <a:bodyPr anchorCtr="0" anchor="ctr" bIns="68575" lIns="68575" spcFirstLastPara="1" rIns="68575" wrap="square" tIns="68575">
            <a:noAutofit/>
          </a:bodyPr>
          <a:lstStyle/>
          <a:p>
            <a:pPr indent="0" lvl="0" marL="0" marR="0" rtl="0" algn="ctr">
              <a:lnSpc>
                <a:spcPct val="150000"/>
              </a:lnSpc>
              <a:spcBef>
                <a:spcPts val="0"/>
              </a:spcBef>
              <a:spcAft>
                <a:spcPts val="0"/>
              </a:spcAft>
              <a:buClr>
                <a:srgbClr val="000000"/>
              </a:buClr>
              <a:buSzPts val="1200"/>
              <a:buFont typeface="Arial"/>
              <a:buNone/>
            </a:pPr>
            <a:r>
              <a:rPr b="1" i="0" lang="en" sz="1200" u="none" cap="none" strike="noStrike">
                <a:solidFill>
                  <a:srgbClr val="000000"/>
                </a:solidFill>
                <a:latin typeface="Century Gothic"/>
                <a:ea typeface="Century Gothic"/>
                <a:cs typeface="Century Gothic"/>
                <a:sym typeface="Century Gothic"/>
              </a:rPr>
              <a:t>Serverless</a:t>
            </a:r>
            <a:endParaRPr b="1" i="0" sz="1200" u="none" cap="none" strike="noStrike">
              <a:solidFill>
                <a:srgbClr val="000000"/>
              </a:solidFill>
              <a:latin typeface="Century Gothic"/>
              <a:ea typeface="Century Gothic"/>
              <a:cs typeface="Century Gothic"/>
              <a:sym typeface="Century Gothic"/>
            </a:endParaRPr>
          </a:p>
          <a:p>
            <a:pPr indent="0" lvl="0" marL="0" marR="0" rtl="0" algn="ctr">
              <a:lnSpc>
                <a:spcPct val="150000"/>
              </a:lnSpc>
              <a:spcBef>
                <a:spcPts val="0"/>
              </a:spcBef>
              <a:spcAft>
                <a:spcPts val="0"/>
              </a:spcAft>
              <a:buClr>
                <a:srgbClr val="000000"/>
              </a:buClr>
              <a:buSzPts val="800"/>
              <a:buFont typeface="Arial"/>
              <a:buNone/>
            </a:pPr>
            <a:r>
              <a:rPr b="0" i="1" lang="en" sz="800" u="none" cap="none" strike="noStrike">
                <a:solidFill>
                  <a:srgbClr val="000000"/>
                </a:solidFill>
                <a:latin typeface="Century Gothic"/>
                <a:ea typeface="Century Gothic"/>
                <a:cs typeface="Century Gothic"/>
                <a:sym typeface="Century Gothic"/>
              </a:rPr>
              <a:t>(Pay-as-you-go)</a:t>
            </a:r>
            <a:endParaRPr b="0" i="1" sz="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On-prem vs IaaS vs Serverless</a:t>
            </a:r>
            <a:endParaRPr sz="1800">
              <a:solidFill>
                <a:srgbClr val="000000"/>
              </a:solidFill>
            </a:endParaRPr>
          </a:p>
        </p:txBody>
      </p:sp>
      <p:graphicFrame>
        <p:nvGraphicFramePr>
          <p:cNvPr id="647" name="Google Shape;647;p99"/>
          <p:cNvGraphicFramePr/>
          <p:nvPr/>
        </p:nvGraphicFramePr>
        <p:xfrm>
          <a:off x="628669" y="1144031"/>
          <a:ext cx="3000000" cy="3000000"/>
        </p:xfrm>
        <a:graphic>
          <a:graphicData uri="http://schemas.openxmlformats.org/drawingml/2006/table">
            <a:tbl>
              <a:tblPr>
                <a:noFill/>
                <a:tableStyleId>{A09D6ADA-B060-453F-9DDF-D9D9F3A7C0D0}</a:tableStyleId>
              </a:tblPr>
              <a:tblGrid>
                <a:gridCol w="2726075"/>
                <a:gridCol w="2820725"/>
                <a:gridCol w="2670275"/>
              </a:tblGrid>
              <a:tr h="274300">
                <a:tc>
                  <a:txBody>
                    <a:bodyPr/>
                    <a:lstStyle/>
                    <a:p>
                      <a:pPr indent="0" lvl="0" marL="0" marR="0" rtl="0" algn="ctr">
                        <a:lnSpc>
                          <a:spcPct val="150000"/>
                        </a:lnSpc>
                        <a:spcBef>
                          <a:spcPts val="0"/>
                        </a:spcBef>
                        <a:spcAft>
                          <a:spcPts val="0"/>
                        </a:spcAft>
                        <a:buClr>
                          <a:srgbClr val="000000"/>
                        </a:buClr>
                        <a:buSzPts val="800"/>
                        <a:buFont typeface="Arial"/>
                        <a:buNone/>
                      </a:pPr>
                      <a:r>
                        <a:rPr b="1" lang="en" sz="900" u="none" cap="none" strike="noStrike">
                          <a:solidFill>
                            <a:srgbClr val="FFFFFF"/>
                          </a:solidFill>
                          <a:latin typeface="Century Gothic"/>
                          <a:ea typeface="Century Gothic"/>
                          <a:cs typeface="Century Gothic"/>
                          <a:sym typeface="Century Gothic"/>
                        </a:rPr>
                        <a:t>Private Network</a:t>
                      </a:r>
                      <a:endParaRPr b="1" sz="900" u="none" cap="none" strike="noStrike">
                        <a:solidFill>
                          <a:srgbClr val="FFFFFF"/>
                        </a:solidFill>
                        <a:latin typeface="Century Gothic"/>
                        <a:ea typeface="Century Gothic"/>
                        <a:cs typeface="Century Gothic"/>
                        <a:sym typeface="Century Gothic"/>
                      </a:endParaRPr>
                    </a:p>
                  </a:txBody>
                  <a:tcPr marT="68575" marB="68575" marR="68575" marL="68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gridSpan="2">
                  <a:txBody>
                    <a:bodyPr/>
                    <a:lstStyle/>
                    <a:p>
                      <a:pPr indent="0" lvl="0" marL="0" marR="0" rtl="0" algn="ctr">
                        <a:lnSpc>
                          <a:spcPct val="150000"/>
                        </a:lnSpc>
                        <a:spcBef>
                          <a:spcPts val="0"/>
                        </a:spcBef>
                        <a:spcAft>
                          <a:spcPts val="0"/>
                        </a:spcAft>
                        <a:buClr>
                          <a:srgbClr val="000000"/>
                        </a:buClr>
                        <a:buSzPts val="800"/>
                        <a:buFont typeface="Arial"/>
                        <a:buNone/>
                      </a:pPr>
                      <a:r>
                        <a:rPr b="1" lang="en" sz="900" u="none" cap="none" strike="noStrike">
                          <a:solidFill>
                            <a:srgbClr val="FFFFFF"/>
                          </a:solidFill>
                          <a:latin typeface="Century Gothic"/>
                          <a:ea typeface="Century Gothic"/>
                          <a:cs typeface="Century Gothic"/>
                          <a:sym typeface="Century Gothic"/>
                        </a:rPr>
                        <a:t>Cloud Computing</a:t>
                      </a:r>
                      <a:endParaRPr b="1" sz="900" u="none" cap="none" strike="noStrike">
                        <a:solidFill>
                          <a:srgbClr val="FFFFFF"/>
                        </a:solidFill>
                        <a:latin typeface="Century Gothic"/>
                        <a:ea typeface="Century Gothic"/>
                        <a:cs typeface="Century Gothic"/>
                        <a:sym typeface="Century Gothic"/>
                      </a:endParaRPr>
                    </a:p>
                  </a:txBody>
                  <a:tcPr marT="68575" marB="68575" marR="68575" marL="68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hMerge="1"/>
              </a:tr>
              <a:tr h="274300">
                <a:tc>
                  <a:txBody>
                    <a:bodyPr/>
                    <a:lstStyle/>
                    <a:p>
                      <a:pPr indent="0" lvl="0" marL="0" marR="0" rtl="0" algn="ctr">
                        <a:lnSpc>
                          <a:spcPct val="150000"/>
                        </a:lnSpc>
                        <a:spcBef>
                          <a:spcPts val="0"/>
                        </a:spcBef>
                        <a:spcAft>
                          <a:spcPts val="0"/>
                        </a:spcAft>
                        <a:buClr>
                          <a:srgbClr val="000000"/>
                        </a:buClr>
                        <a:buSzPts val="800"/>
                        <a:buFont typeface="Arial"/>
                        <a:buNone/>
                      </a:pPr>
                      <a:r>
                        <a:rPr b="1" lang="en" sz="900" u="none" cap="none" strike="noStrike">
                          <a:solidFill>
                            <a:srgbClr val="FFFFFF"/>
                          </a:solidFill>
                          <a:latin typeface="Century Gothic"/>
                          <a:ea typeface="Century Gothic"/>
                          <a:cs typeface="Century Gothic"/>
                          <a:sym typeface="Century Gothic"/>
                        </a:rPr>
                        <a:t>On</a:t>
                      </a:r>
                      <a:r>
                        <a:rPr b="1" lang="en" sz="900">
                          <a:solidFill>
                            <a:srgbClr val="FFFFFF"/>
                          </a:solidFill>
                          <a:latin typeface="Century Gothic"/>
                          <a:ea typeface="Century Gothic"/>
                          <a:cs typeface="Century Gothic"/>
                          <a:sym typeface="Century Gothic"/>
                        </a:rPr>
                        <a:t>-</a:t>
                      </a:r>
                      <a:r>
                        <a:rPr b="1" lang="en" sz="900" u="none" cap="none" strike="noStrike">
                          <a:solidFill>
                            <a:srgbClr val="FFFFFF"/>
                          </a:solidFill>
                          <a:latin typeface="Century Gothic"/>
                          <a:ea typeface="Century Gothic"/>
                          <a:cs typeface="Century Gothic"/>
                          <a:sym typeface="Century Gothic"/>
                        </a:rPr>
                        <a:t>Prem</a:t>
                      </a:r>
                      <a:endParaRPr b="1" sz="900" u="none" cap="none" strike="noStrike">
                        <a:solidFill>
                          <a:srgbClr val="FFFFFF"/>
                        </a:solidFill>
                        <a:latin typeface="Century Gothic"/>
                        <a:ea typeface="Century Gothic"/>
                        <a:cs typeface="Century Gothic"/>
                        <a:sym typeface="Century Gothic"/>
                      </a:endParaRPr>
                    </a:p>
                  </a:txBody>
                  <a:tcPr marT="68575" marB="68575" marR="68575" marL="68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666666"/>
                    </a:solidFill>
                  </a:tcPr>
                </a:tc>
                <a:tc>
                  <a:txBody>
                    <a:bodyPr/>
                    <a:lstStyle/>
                    <a:p>
                      <a:pPr indent="0" lvl="0" marL="0" marR="0" rtl="0" algn="ctr">
                        <a:lnSpc>
                          <a:spcPct val="150000"/>
                        </a:lnSpc>
                        <a:spcBef>
                          <a:spcPts val="0"/>
                        </a:spcBef>
                        <a:spcAft>
                          <a:spcPts val="0"/>
                        </a:spcAft>
                        <a:buClr>
                          <a:srgbClr val="000000"/>
                        </a:buClr>
                        <a:buSzPts val="800"/>
                        <a:buFont typeface="Arial"/>
                        <a:buNone/>
                      </a:pPr>
                      <a:r>
                        <a:rPr b="1" lang="en" sz="900" u="none" cap="none" strike="noStrike">
                          <a:solidFill>
                            <a:srgbClr val="FFFFFF"/>
                          </a:solidFill>
                          <a:latin typeface="Century Gothic"/>
                          <a:ea typeface="Century Gothic"/>
                          <a:cs typeface="Century Gothic"/>
                          <a:sym typeface="Century Gothic"/>
                        </a:rPr>
                        <a:t>IaaS</a:t>
                      </a:r>
                      <a:endParaRPr b="1" sz="900" u="none" cap="none" strike="noStrike">
                        <a:solidFill>
                          <a:srgbClr val="FFFFFF"/>
                        </a:solidFill>
                        <a:latin typeface="Century Gothic"/>
                        <a:ea typeface="Century Gothic"/>
                        <a:cs typeface="Century Gothic"/>
                        <a:sym typeface="Century Gothic"/>
                      </a:endParaRPr>
                    </a:p>
                  </a:txBody>
                  <a:tcPr marT="68575" marB="68575" marR="68575" marL="68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666666"/>
                    </a:solidFill>
                  </a:tcPr>
                </a:tc>
                <a:tc>
                  <a:txBody>
                    <a:bodyPr/>
                    <a:lstStyle/>
                    <a:p>
                      <a:pPr indent="0" lvl="0" marL="0" marR="0" rtl="0" algn="ctr">
                        <a:lnSpc>
                          <a:spcPct val="150000"/>
                        </a:lnSpc>
                        <a:spcBef>
                          <a:spcPts val="0"/>
                        </a:spcBef>
                        <a:spcAft>
                          <a:spcPts val="0"/>
                        </a:spcAft>
                        <a:buClr>
                          <a:srgbClr val="000000"/>
                        </a:buClr>
                        <a:buSzPts val="800"/>
                        <a:buFont typeface="Arial"/>
                        <a:buNone/>
                      </a:pPr>
                      <a:r>
                        <a:rPr b="1" lang="en" sz="900" u="none" cap="none" strike="noStrike">
                          <a:solidFill>
                            <a:srgbClr val="FFFFFF"/>
                          </a:solidFill>
                          <a:latin typeface="Century Gothic"/>
                          <a:ea typeface="Century Gothic"/>
                          <a:cs typeface="Century Gothic"/>
                          <a:sym typeface="Century Gothic"/>
                        </a:rPr>
                        <a:t>Serverless</a:t>
                      </a:r>
                      <a:endParaRPr b="1" sz="900" u="none" cap="none" strike="noStrike">
                        <a:solidFill>
                          <a:srgbClr val="FFFFFF"/>
                        </a:solidFill>
                        <a:latin typeface="Century Gothic"/>
                        <a:ea typeface="Century Gothic"/>
                        <a:cs typeface="Century Gothic"/>
                        <a:sym typeface="Century Gothic"/>
                      </a:endParaRPr>
                    </a:p>
                  </a:txBody>
                  <a:tcPr marT="68575" marB="68575" marR="68575" marL="68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666666"/>
                    </a:solidFill>
                  </a:tcPr>
                </a:tc>
              </a:tr>
              <a:tr h="685775">
                <a:tc>
                  <a:txBody>
                    <a:bodyPr/>
                    <a:lstStyle/>
                    <a:p>
                      <a:pPr indent="0" lvl="0" marL="0" marR="0" rtl="0" algn="just">
                        <a:lnSpc>
                          <a:spcPct val="150000"/>
                        </a:lnSpc>
                        <a:spcBef>
                          <a:spcPts val="0"/>
                        </a:spcBef>
                        <a:spcAft>
                          <a:spcPts val="0"/>
                        </a:spcAft>
                        <a:buClr>
                          <a:srgbClr val="000000"/>
                        </a:buClr>
                        <a:buSzPts val="800"/>
                        <a:buFont typeface="Arial"/>
                        <a:buNone/>
                      </a:pPr>
                      <a:r>
                        <a:rPr lang="en" sz="900" u="none" cap="none" strike="noStrike">
                          <a:latin typeface="Century Gothic"/>
                          <a:ea typeface="Century Gothic"/>
                          <a:cs typeface="Century Gothic"/>
                          <a:sym typeface="Century Gothic"/>
                        </a:rPr>
                        <a:t>Servers that are physically located on the company's premises</a:t>
                      </a:r>
                      <a:endParaRPr sz="900" u="none" cap="none" strike="noStrike">
                        <a:latin typeface="Century Gothic"/>
                        <a:ea typeface="Century Gothic"/>
                        <a:cs typeface="Century Gothic"/>
                        <a:sym typeface="Century Gothic"/>
                      </a:endParaRPr>
                    </a:p>
                  </a:txBody>
                  <a:tcPr marT="68575" marB="68575" marR="68575" marL="68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just">
                        <a:lnSpc>
                          <a:spcPct val="150000"/>
                        </a:lnSpc>
                        <a:spcBef>
                          <a:spcPts val="0"/>
                        </a:spcBef>
                        <a:spcAft>
                          <a:spcPts val="0"/>
                        </a:spcAft>
                        <a:buClr>
                          <a:srgbClr val="000000"/>
                        </a:buClr>
                        <a:buSzPts val="800"/>
                        <a:buFont typeface="Arial"/>
                        <a:buNone/>
                      </a:pPr>
                      <a:r>
                        <a:rPr lang="en" sz="900" u="none" cap="none" strike="noStrike">
                          <a:latin typeface="Century Gothic"/>
                          <a:ea typeface="Century Gothic"/>
                          <a:cs typeface="Century Gothic"/>
                          <a:sym typeface="Century Gothic"/>
                        </a:rPr>
                        <a:t>It is </a:t>
                      </a:r>
                      <a:r>
                        <a:rPr lang="en" sz="900">
                          <a:latin typeface="Century Gothic"/>
                          <a:ea typeface="Century Gothic"/>
                          <a:cs typeface="Century Gothic"/>
                          <a:sym typeface="Century Gothic"/>
                        </a:rPr>
                        <a:t>p</a:t>
                      </a:r>
                      <a:r>
                        <a:rPr lang="en" sz="900" u="none" cap="none" strike="noStrike">
                          <a:latin typeface="Century Gothic"/>
                          <a:ea typeface="Century Gothic"/>
                          <a:cs typeface="Century Gothic"/>
                          <a:sym typeface="Century Gothic"/>
                        </a:rPr>
                        <a:t>ay-as-you-go service </a:t>
                      </a:r>
                      <a:r>
                        <a:rPr lang="en" sz="900">
                          <a:latin typeface="Century Gothic"/>
                          <a:ea typeface="Century Gothic"/>
                          <a:cs typeface="Century Gothic"/>
                          <a:sym typeface="Century Gothic"/>
                        </a:rPr>
                        <a:t>for</a:t>
                      </a:r>
                      <a:r>
                        <a:rPr lang="en" sz="900" u="none" cap="none" strike="noStrike">
                          <a:latin typeface="Century Gothic"/>
                          <a:ea typeface="Century Gothic"/>
                          <a:cs typeface="Century Gothic"/>
                          <a:sym typeface="Century Gothic"/>
                        </a:rPr>
                        <a:t> </a:t>
                      </a:r>
                      <a:r>
                        <a:rPr lang="en" sz="900">
                          <a:latin typeface="Century Gothic"/>
                          <a:ea typeface="Century Gothic"/>
                          <a:cs typeface="Century Gothic"/>
                          <a:sym typeface="Century Gothic"/>
                        </a:rPr>
                        <a:t>on demand </a:t>
                      </a:r>
                      <a:r>
                        <a:rPr lang="en" sz="900" u="none" cap="none" strike="noStrike">
                          <a:latin typeface="Century Gothic"/>
                          <a:ea typeface="Century Gothic"/>
                          <a:cs typeface="Century Gothic"/>
                          <a:sym typeface="Century Gothic"/>
                        </a:rPr>
                        <a:t>basic computation, storage, and networking resources</a:t>
                      </a:r>
                      <a:endParaRPr sz="900" u="none" cap="none" strike="noStrike">
                        <a:latin typeface="Century Gothic"/>
                        <a:ea typeface="Century Gothic"/>
                        <a:cs typeface="Century Gothic"/>
                        <a:sym typeface="Century Gothic"/>
                      </a:endParaRPr>
                    </a:p>
                  </a:txBody>
                  <a:tcPr marT="68575" marB="68575" marR="68575" marL="68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just">
                        <a:lnSpc>
                          <a:spcPct val="150000"/>
                        </a:lnSpc>
                        <a:spcBef>
                          <a:spcPts val="0"/>
                        </a:spcBef>
                        <a:spcAft>
                          <a:spcPts val="0"/>
                        </a:spcAft>
                        <a:buClr>
                          <a:srgbClr val="000000"/>
                        </a:buClr>
                        <a:buSzPts val="800"/>
                        <a:buFont typeface="Arial"/>
                        <a:buNone/>
                      </a:pPr>
                      <a:r>
                        <a:rPr lang="en" sz="900" u="none" cap="none" strike="noStrike">
                          <a:solidFill>
                            <a:srgbClr val="172831"/>
                          </a:solidFill>
                          <a:latin typeface="Century Gothic"/>
                          <a:ea typeface="Century Gothic"/>
                          <a:cs typeface="Century Gothic"/>
                          <a:sym typeface="Century Gothic"/>
                        </a:rPr>
                        <a:t>Apps are launched only as needed as an event triggers app code to run</a:t>
                      </a:r>
                      <a:endParaRPr sz="900" u="none" cap="none" strike="noStrike">
                        <a:latin typeface="Century Gothic"/>
                        <a:ea typeface="Century Gothic"/>
                        <a:cs typeface="Century Gothic"/>
                        <a:sym typeface="Century Gothic"/>
                      </a:endParaRPr>
                    </a:p>
                  </a:txBody>
                  <a:tcPr marT="68575" marB="68575" marR="68575" marL="68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891500">
                <a:tc>
                  <a:txBody>
                    <a:bodyPr/>
                    <a:lstStyle/>
                    <a:p>
                      <a:pPr indent="0" lvl="0" marL="0" marR="0" rtl="0" algn="just">
                        <a:lnSpc>
                          <a:spcPct val="150000"/>
                        </a:lnSpc>
                        <a:spcBef>
                          <a:spcPts val="0"/>
                        </a:spcBef>
                        <a:spcAft>
                          <a:spcPts val="0"/>
                        </a:spcAft>
                        <a:buClr>
                          <a:srgbClr val="000000"/>
                        </a:buClr>
                        <a:buSzPts val="800"/>
                        <a:buFont typeface="Arial"/>
                        <a:buNone/>
                      </a:pPr>
                      <a:r>
                        <a:rPr lang="en" sz="900" u="none" cap="none" strike="noStrike">
                          <a:latin typeface="Century Gothic"/>
                          <a:ea typeface="Century Gothic"/>
                          <a:cs typeface="Century Gothic"/>
                          <a:sym typeface="Century Gothic"/>
                        </a:rPr>
                        <a:t>We are fully responsible for all aspects of security</a:t>
                      </a:r>
                      <a:endParaRPr sz="900" u="none" cap="none" strike="noStrike">
                        <a:latin typeface="Century Gothic"/>
                        <a:ea typeface="Century Gothic"/>
                        <a:cs typeface="Century Gothic"/>
                        <a:sym typeface="Century Gothic"/>
                      </a:endParaRPr>
                    </a:p>
                  </a:txBody>
                  <a:tcPr marT="68575" marB="68575" marR="68575" marL="68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just">
                        <a:lnSpc>
                          <a:spcPct val="150000"/>
                        </a:lnSpc>
                        <a:spcBef>
                          <a:spcPts val="0"/>
                        </a:spcBef>
                        <a:spcAft>
                          <a:spcPts val="0"/>
                        </a:spcAft>
                        <a:buClr>
                          <a:srgbClr val="000000"/>
                        </a:buClr>
                        <a:buSzPts val="800"/>
                        <a:buFont typeface="Arial"/>
                        <a:buNone/>
                      </a:pPr>
                      <a:r>
                        <a:rPr lang="en" sz="900" u="none" cap="none" strike="noStrike">
                          <a:latin typeface="Century Gothic"/>
                          <a:ea typeface="Century Gothic"/>
                          <a:cs typeface="Century Gothic"/>
                          <a:sym typeface="Century Gothic"/>
                        </a:rPr>
                        <a:t>Helps us to reduce maintenance</a:t>
                      </a:r>
                      <a:r>
                        <a:rPr lang="en" sz="900" u="none" cap="none" strike="noStrike">
                          <a:latin typeface="Century Gothic"/>
                          <a:ea typeface="Century Gothic"/>
                          <a:cs typeface="Century Gothic"/>
                          <a:sym typeface="Century Gothic"/>
                        </a:rPr>
                        <a:t> </a:t>
                      </a:r>
                      <a:r>
                        <a:rPr lang="en" sz="900" u="none" cap="none" strike="noStrike">
                          <a:latin typeface="Century Gothic"/>
                          <a:ea typeface="Century Gothic"/>
                          <a:cs typeface="Century Gothic"/>
                          <a:sym typeface="Century Gothic"/>
                        </a:rPr>
                        <a:t>of on-premises data centres</a:t>
                      </a:r>
                      <a:endParaRPr sz="900" u="none" cap="none" strike="noStrike">
                        <a:latin typeface="Century Gothic"/>
                        <a:ea typeface="Century Gothic"/>
                        <a:cs typeface="Century Gothic"/>
                        <a:sym typeface="Century Gothic"/>
                      </a:endParaRPr>
                    </a:p>
                  </a:txBody>
                  <a:tcPr marT="68575" marB="68575" marR="68575" marL="68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just">
                        <a:lnSpc>
                          <a:spcPct val="150000"/>
                        </a:lnSpc>
                        <a:spcBef>
                          <a:spcPts val="0"/>
                        </a:spcBef>
                        <a:spcAft>
                          <a:spcPts val="0"/>
                        </a:spcAft>
                        <a:buClr>
                          <a:srgbClr val="000000"/>
                        </a:buClr>
                        <a:buSzPts val="800"/>
                        <a:buFont typeface="Arial"/>
                        <a:buNone/>
                      </a:pPr>
                      <a:r>
                        <a:rPr lang="en" sz="900" u="none" cap="none" strike="noStrike">
                          <a:latin typeface="Century Gothic"/>
                          <a:ea typeface="Century Gothic"/>
                          <a:cs typeface="Century Gothic"/>
                          <a:sym typeface="Century Gothic"/>
                        </a:rPr>
                        <a:t>Enables developers to build applications faster by eliminating the need for them to manage infrastructure</a:t>
                      </a:r>
                      <a:endParaRPr sz="900" u="none" cap="none" strike="noStrike">
                        <a:latin typeface="Century Gothic"/>
                        <a:ea typeface="Century Gothic"/>
                        <a:cs typeface="Century Gothic"/>
                        <a:sym typeface="Century Gothic"/>
                      </a:endParaRPr>
                    </a:p>
                  </a:txBody>
                  <a:tcPr marT="68575" marB="68575" marR="68575" marL="68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85775">
                <a:tc>
                  <a:txBody>
                    <a:bodyPr/>
                    <a:lstStyle/>
                    <a:p>
                      <a:pPr indent="0" lvl="0" marL="0" marR="0" rtl="0" algn="l">
                        <a:lnSpc>
                          <a:spcPct val="150000"/>
                        </a:lnSpc>
                        <a:spcBef>
                          <a:spcPts val="0"/>
                        </a:spcBef>
                        <a:spcAft>
                          <a:spcPts val="0"/>
                        </a:spcAft>
                        <a:buClr>
                          <a:srgbClr val="000000"/>
                        </a:buClr>
                        <a:buSzPts val="800"/>
                        <a:buFont typeface="Arial"/>
                        <a:buNone/>
                      </a:pPr>
                      <a:r>
                        <a:rPr lang="en" sz="900" u="none" cap="none" strike="noStrike">
                          <a:latin typeface="Century Gothic"/>
                          <a:ea typeface="Century Gothic"/>
                          <a:cs typeface="Century Gothic"/>
                          <a:sym typeface="Century Gothic"/>
                        </a:rPr>
                        <a:t>Need </a:t>
                      </a:r>
                      <a:r>
                        <a:rPr lang="en" sz="900">
                          <a:latin typeface="Century Gothic"/>
                          <a:ea typeface="Century Gothic"/>
                          <a:cs typeface="Century Gothic"/>
                          <a:sym typeface="Century Gothic"/>
                        </a:rPr>
                        <a:t>s</a:t>
                      </a:r>
                      <a:r>
                        <a:rPr lang="en" sz="900" u="none" cap="none" strike="noStrike">
                          <a:latin typeface="Century Gothic"/>
                          <a:ea typeface="Century Gothic"/>
                          <a:cs typeface="Century Gothic"/>
                          <a:sym typeface="Century Gothic"/>
                        </a:rPr>
                        <a:t>pecialists for </a:t>
                      </a:r>
                      <a:r>
                        <a:rPr lang="en" sz="900">
                          <a:latin typeface="Century Gothic"/>
                          <a:ea typeface="Century Gothic"/>
                          <a:cs typeface="Century Gothic"/>
                          <a:sym typeface="Century Gothic"/>
                        </a:rPr>
                        <a:t>m</a:t>
                      </a:r>
                      <a:r>
                        <a:rPr lang="en" sz="900" u="none" cap="none" strike="noStrike">
                          <a:latin typeface="Century Gothic"/>
                          <a:ea typeface="Century Gothic"/>
                          <a:cs typeface="Century Gothic"/>
                          <a:sym typeface="Century Gothic"/>
                        </a:rPr>
                        <a:t>aintenance</a:t>
                      </a:r>
                      <a:endParaRPr sz="900" u="none" cap="none" strike="noStrike">
                        <a:latin typeface="Century Gothic"/>
                        <a:ea typeface="Century Gothic"/>
                        <a:cs typeface="Century Gothic"/>
                        <a:sym typeface="Century Gothic"/>
                      </a:endParaRPr>
                    </a:p>
                  </a:txBody>
                  <a:tcPr marT="68575" marB="68575" marR="68575" marL="68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just">
                        <a:lnSpc>
                          <a:spcPct val="150000"/>
                        </a:lnSpc>
                        <a:spcBef>
                          <a:spcPts val="0"/>
                        </a:spcBef>
                        <a:spcAft>
                          <a:spcPts val="0"/>
                        </a:spcAft>
                        <a:buClr>
                          <a:srgbClr val="000000"/>
                        </a:buClr>
                        <a:buSzPts val="800"/>
                        <a:buFont typeface="Arial"/>
                        <a:buNone/>
                      </a:pPr>
                      <a:r>
                        <a:rPr lang="en" sz="900" u="none" cap="none" strike="noStrike">
                          <a:latin typeface="Century Gothic"/>
                          <a:ea typeface="Century Gothic"/>
                          <a:cs typeface="Century Gothic"/>
                          <a:sym typeface="Century Gothic"/>
                        </a:rPr>
                        <a:t>Each resource is offered as a separate service component and we only pay for resource we use</a:t>
                      </a:r>
                      <a:endParaRPr sz="900" u="none" cap="none" strike="noStrike">
                        <a:latin typeface="Century Gothic"/>
                        <a:ea typeface="Century Gothic"/>
                        <a:cs typeface="Century Gothic"/>
                        <a:sym typeface="Century Gothic"/>
                      </a:endParaRPr>
                    </a:p>
                  </a:txBody>
                  <a:tcPr marT="68575" marB="68575" marR="68575" marL="68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800"/>
                        <a:buFont typeface="Arial"/>
                        <a:buNone/>
                      </a:pPr>
                      <a:r>
                        <a:rPr lang="en" sz="900" u="none" cap="none" strike="noStrike">
                          <a:solidFill>
                            <a:srgbClr val="333333"/>
                          </a:solidFill>
                          <a:latin typeface="Century Gothic"/>
                          <a:ea typeface="Century Gothic"/>
                          <a:cs typeface="Century Gothic"/>
                          <a:sym typeface="Century Gothic"/>
                        </a:rPr>
                        <a:t>Serverless is typically used as a synonym for </a:t>
                      </a:r>
                      <a:r>
                        <a:rPr i="1" lang="en" sz="900" u="none" cap="none" strike="noStrike">
                          <a:solidFill>
                            <a:srgbClr val="333333"/>
                          </a:solidFill>
                          <a:latin typeface="Century Gothic"/>
                          <a:ea typeface="Century Gothic"/>
                          <a:cs typeface="Century Gothic"/>
                          <a:sym typeface="Century Gothic"/>
                        </a:rPr>
                        <a:t>Function</a:t>
                      </a:r>
                      <a:r>
                        <a:rPr i="1" lang="en" sz="900">
                          <a:solidFill>
                            <a:srgbClr val="333333"/>
                          </a:solidFill>
                          <a:latin typeface="Century Gothic"/>
                          <a:ea typeface="Century Gothic"/>
                          <a:cs typeface="Century Gothic"/>
                          <a:sym typeface="Century Gothic"/>
                        </a:rPr>
                        <a:t>-</a:t>
                      </a:r>
                      <a:r>
                        <a:rPr i="1" lang="en" sz="900" u="none" cap="none" strike="noStrike">
                          <a:solidFill>
                            <a:srgbClr val="333333"/>
                          </a:solidFill>
                          <a:latin typeface="Century Gothic"/>
                          <a:ea typeface="Century Gothic"/>
                          <a:cs typeface="Century Gothic"/>
                          <a:sym typeface="Century Gothic"/>
                        </a:rPr>
                        <a:t>as</a:t>
                      </a:r>
                      <a:r>
                        <a:rPr i="1" lang="en" sz="900">
                          <a:solidFill>
                            <a:srgbClr val="333333"/>
                          </a:solidFill>
                          <a:latin typeface="Century Gothic"/>
                          <a:ea typeface="Century Gothic"/>
                          <a:cs typeface="Century Gothic"/>
                          <a:sym typeface="Century Gothic"/>
                        </a:rPr>
                        <a:t>-</a:t>
                      </a:r>
                      <a:r>
                        <a:rPr i="1" lang="en" sz="900" u="none" cap="none" strike="noStrike">
                          <a:solidFill>
                            <a:srgbClr val="333333"/>
                          </a:solidFill>
                          <a:latin typeface="Century Gothic"/>
                          <a:ea typeface="Century Gothic"/>
                          <a:cs typeface="Century Gothic"/>
                          <a:sym typeface="Century Gothic"/>
                        </a:rPr>
                        <a:t>a</a:t>
                      </a:r>
                      <a:r>
                        <a:rPr i="1" lang="en" sz="900">
                          <a:solidFill>
                            <a:srgbClr val="333333"/>
                          </a:solidFill>
                          <a:latin typeface="Century Gothic"/>
                          <a:ea typeface="Century Gothic"/>
                          <a:cs typeface="Century Gothic"/>
                          <a:sym typeface="Century Gothic"/>
                        </a:rPr>
                        <a:t>-</a:t>
                      </a:r>
                      <a:r>
                        <a:rPr i="1" lang="en" sz="900" u="none" cap="none" strike="noStrike">
                          <a:solidFill>
                            <a:srgbClr val="333333"/>
                          </a:solidFill>
                          <a:latin typeface="Century Gothic"/>
                          <a:ea typeface="Century Gothic"/>
                          <a:cs typeface="Century Gothic"/>
                          <a:sym typeface="Century Gothic"/>
                        </a:rPr>
                        <a:t>Service</a:t>
                      </a:r>
                      <a:endParaRPr i="1" sz="900" u="none" cap="none" strike="noStrike">
                        <a:latin typeface="Century Gothic"/>
                        <a:ea typeface="Century Gothic"/>
                        <a:cs typeface="Century Gothic"/>
                        <a:sym typeface="Century Gothic"/>
                      </a:endParaRPr>
                    </a:p>
                  </a:txBody>
                  <a:tcPr marT="68575" marB="68575" marR="68575" marL="68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85775">
                <a:tc>
                  <a:txBody>
                    <a:bodyPr/>
                    <a:lstStyle/>
                    <a:p>
                      <a:pPr indent="0" lvl="0" marL="0" marR="0" rtl="0" algn="just">
                        <a:lnSpc>
                          <a:spcPct val="150000"/>
                        </a:lnSpc>
                        <a:spcBef>
                          <a:spcPts val="0"/>
                        </a:spcBef>
                        <a:spcAft>
                          <a:spcPts val="0"/>
                        </a:spcAft>
                        <a:buClr>
                          <a:srgbClr val="000000"/>
                        </a:buClr>
                        <a:buSzPts val="800"/>
                        <a:buFont typeface="Arial"/>
                        <a:buNone/>
                      </a:pPr>
                      <a:r>
                        <a:rPr lang="en" sz="900" u="none" cap="none" strike="noStrike">
                          <a:latin typeface="Century Gothic"/>
                          <a:ea typeface="Century Gothic"/>
                          <a:cs typeface="Century Gothic"/>
                          <a:sym typeface="Century Gothic"/>
                        </a:rPr>
                        <a:t>Complete control over data, and based on traffic flow, it may be less expensive</a:t>
                      </a:r>
                      <a:endParaRPr sz="900" u="none" cap="none" strike="noStrike">
                        <a:latin typeface="Century Gothic"/>
                        <a:ea typeface="Century Gothic"/>
                        <a:cs typeface="Century Gothic"/>
                        <a:sym typeface="Century Gothic"/>
                      </a:endParaRPr>
                    </a:p>
                  </a:txBody>
                  <a:tcPr marT="68575" marB="68575" marR="68575" marL="68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just">
                        <a:lnSpc>
                          <a:spcPct val="150000"/>
                        </a:lnSpc>
                        <a:spcBef>
                          <a:spcPts val="0"/>
                        </a:spcBef>
                        <a:spcAft>
                          <a:spcPts val="0"/>
                        </a:spcAft>
                        <a:buClr>
                          <a:srgbClr val="000000"/>
                        </a:buClr>
                        <a:buSzPts val="800"/>
                        <a:buFont typeface="Arial"/>
                        <a:buNone/>
                      </a:pPr>
                      <a:r>
                        <a:rPr lang="en" sz="900" u="none" cap="none" strike="noStrike">
                          <a:latin typeface="Century Gothic"/>
                          <a:ea typeface="Century Gothic"/>
                          <a:cs typeface="Century Gothic"/>
                          <a:sym typeface="Century Gothic"/>
                        </a:rPr>
                        <a:t>Save money on hardware costs </a:t>
                      </a:r>
                      <a:r>
                        <a:rPr lang="en" sz="900" u="none" cap="none" strike="noStrike">
                          <a:latin typeface="Century Gothic"/>
                          <a:ea typeface="Century Gothic"/>
                          <a:cs typeface="Century Gothic"/>
                          <a:sym typeface="Century Gothic"/>
                        </a:rPr>
                        <a:t>and gain real-time business insights</a:t>
                      </a:r>
                      <a:endParaRPr sz="900" u="none" cap="none" strike="noStrike">
                        <a:latin typeface="Century Gothic"/>
                        <a:ea typeface="Century Gothic"/>
                        <a:cs typeface="Century Gothic"/>
                        <a:sym typeface="Century Gothic"/>
                      </a:endParaRPr>
                    </a:p>
                  </a:txBody>
                  <a:tcPr marT="68575" marB="68575" marR="68575" marL="68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800"/>
                        <a:buFont typeface="Arial"/>
                        <a:buNone/>
                      </a:pPr>
                      <a:r>
                        <a:rPr lang="en" sz="900" u="none" cap="none" strike="noStrike">
                          <a:solidFill>
                            <a:srgbClr val="333333"/>
                          </a:solidFill>
                          <a:latin typeface="Century Gothic"/>
                          <a:ea typeface="Century Gothic"/>
                          <a:cs typeface="Century Gothic"/>
                          <a:sym typeface="Century Gothic"/>
                        </a:rPr>
                        <a:t>We only pay for compute resources when we run our code</a:t>
                      </a:r>
                      <a:endParaRPr sz="900" u="none" cap="none" strike="noStrike">
                        <a:latin typeface="Century Gothic"/>
                        <a:ea typeface="Century Gothic"/>
                        <a:cs typeface="Century Gothic"/>
                        <a:sym typeface="Century Gothic"/>
                      </a:endParaRPr>
                    </a:p>
                  </a:txBody>
                  <a:tcPr marT="68575" marB="68575" marR="68575" marL="68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0"/>
          <p:cNvSpPr/>
          <p:nvPr/>
        </p:nvSpPr>
        <p:spPr>
          <a:xfrm>
            <a:off x="899838" y="1402800"/>
            <a:ext cx="908700" cy="1720500"/>
          </a:xfrm>
          <a:prstGeom prst="rect">
            <a:avLst/>
          </a:prstGeom>
          <a:noFill/>
          <a:ln cap="flat" cmpd="sng" w="9525">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0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
                <a:solidFill>
                  <a:srgbClr val="000000"/>
                </a:solidFill>
              </a:rPr>
              <a:t>Processing Data on On-Prem </a:t>
            </a:r>
            <a:endParaRPr sz="1800">
              <a:solidFill>
                <a:srgbClr val="000000"/>
              </a:solidFill>
            </a:endParaRPr>
          </a:p>
        </p:txBody>
      </p:sp>
      <p:sp>
        <p:nvSpPr>
          <p:cNvPr id="654" name="Google Shape;654;p100"/>
          <p:cNvSpPr/>
          <p:nvPr/>
        </p:nvSpPr>
        <p:spPr>
          <a:xfrm>
            <a:off x="4375388" y="1402800"/>
            <a:ext cx="3970200" cy="23379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00"/>
          <p:cNvPicPr preferRelativeResize="0"/>
          <p:nvPr/>
        </p:nvPicPr>
        <p:blipFill rotWithShape="1">
          <a:blip r:embed="rId3">
            <a:alphaModFix/>
          </a:blip>
          <a:srcRect b="0" l="0" r="0" t="0"/>
          <a:stretch/>
        </p:blipFill>
        <p:spPr>
          <a:xfrm>
            <a:off x="6795163" y="3524064"/>
            <a:ext cx="461301" cy="452459"/>
          </a:xfrm>
          <a:prstGeom prst="rect">
            <a:avLst/>
          </a:prstGeom>
          <a:noFill/>
          <a:ln>
            <a:noFill/>
          </a:ln>
        </p:spPr>
      </p:pic>
      <p:pic>
        <p:nvPicPr>
          <p:cNvPr id="656" name="Google Shape;656;p100"/>
          <p:cNvPicPr preferRelativeResize="0"/>
          <p:nvPr/>
        </p:nvPicPr>
        <p:blipFill rotWithShape="1">
          <a:blip r:embed="rId3">
            <a:alphaModFix/>
          </a:blip>
          <a:srcRect b="0" l="0" r="0" t="0"/>
          <a:stretch/>
        </p:blipFill>
        <p:spPr>
          <a:xfrm>
            <a:off x="7256463" y="3524064"/>
            <a:ext cx="461301" cy="452459"/>
          </a:xfrm>
          <a:prstGeom prst="rect">
            <a:avLst/>
          </a:prstGeom>
          <a:noFill/>
          <a:ln>
            <a:noFill/>
          </a:ln>
        </p:spPr>
      </p:pic>
      <p:pic>
        <p:nvPicPr>
          <p:cNvPr id="657" name="Google Shape;657;p100"/>
          <p:cNvPicPr preferRelativeResize="0"/>
          <p:nvPr/>
        </p:nvPicPr>
        <p:blipFill rotWithShape="1">
          <a:blip r:embed="rId3">
            <a:alphaModFix/>
          </a:blip>
          <a:srcRect b="0" l="0" r="0" t="0"/>
          <a:stretch/>
        </p:blipFill>
        <p:spPr>
          <a:xfrm>
            <a:off x="7717763" y="3524064"/>
            <a:ext cx="461301" cy="452459"/>
          </a:xfrm>
          <a:prstGeom prst="rect">
            <a:avLst/>
          </a:prstGeom>
          <a:noFill/>
          <a:ln>
            <a:noFill/>
          </a:ln>
        </p:spPr>
      </p:pic>
      <p:pic>
        <p:nvPicPr>
          <p:cNvPr id="658" name="Google Shape;658;p100"/>
          <p:cNvPicPr preferRelativeResize="0"/>
          <p:nvPr/>
        </p:nvPicPr>
        <p:blipFill rotWithShape="1">
          <a:blip r:embed="rId3">
            <a:alphaModFix/>
          </a:blip>
          <a:srcRect b="0" l="0" r="0" t="0"/>
          <a:stretch/>
        </p:blipFill>
        <p:spPr>
          <a:xfrm>
            <a:off x="6996738" y="3664489"/>
            <a:ext cx="461301" cy="452459"/>
          </a:xfrm>
          <a:prstGeom prst="rect">
            <a:avLst/>
          </a:prstGeom>
          <a:noFill/>
          <a:ln>
            <a:noFill/>
          </a:ln>
        </p:spPr>
      </p:pic>
      <p:pic>
        <p:nvPicPr>
          <p:cNvPr id="659" name="Google Shape;659;p100"/>
          <p:cNvPicPr preferRelativeResize="0"/>
          <p:nvPr/>
        </p:nvPicPr>
        <p:blipFill rotWithShape="1">
          <a:blip r:embed="rId3">
            <a:alphaModFix/>
          </a:blip>
          <a:srcRect b="0" l="0" r="0" t="0"/>
          <a:stretch/>
        </p:blipFill>
        <p:spPr>
          <a:xfrm>
            <a:off x="7458038" y="3664489"/>
            <a:ext cx="461301" cy="452459"/>
          </a:xfrm>
          <a:prstGeom prst="rect">
            <a:avLst/>
          </a:prstGeom>
          <a:noFill/>
          <a:ln>
            <a:noFill/>
          </a:ln>
        </p:spPr>
      </p:pic>
      <p:pic>
        <p:nvPicPr>
          <p:cNvPr id="660" name="Google Shape;660;p100"/>
          <p:cNvPicPr preferRelativeResize="0"/>
          <p:nvPr/>
        </p:nvPicPr>
        <p:blipFill rotWithShape="1">
          <a:blip r:embed="rId3">
            <a:alphaModFix/>
          </a:blip>
          <a:srcRect b="0" l="0" r="0" t="0"/>
          <a:stretch/>
        </p:blipFill>
        <p:spPr>
          <a:xfrm>
            <a:off x="7256463" y="3816889"/>
            <a:ext cx="461301" cy="452459"/>
          </a:xfrm>
          <a:prstGeom prst="rect">
            <a:avLst/>
          </a:prstGeom>
          <a:noFill/>
          <a:ln>
            <a:noFill/>
          </a:ln>
        </p:spPr>
      </p:pic>
      <p:pic>
        <p:nvPicPr>
          <p:cNvPr id="661" name="Google Shape;661;p100"/>
          <p:cNvPicPr preferRelativeResize="0"/>
          <p:nvPr/>
        </p:nvPicPr>
        <p:blipFill rotWithShape="1">
          <a:blip r:embed="rId4">
            <a:alphaModFix/>
          </a:blip>
          <a:srcRect b="0" l="0" r="0" t="0"/>
          <a:stretch/>
        </p:blipFill>
        <p:spPr>
          <a:xfrm>
            <a:off x="4492113" y="3335949"/>
            <a:ext cx="444070" cy="452451"/>
          </a:xfrm>
          <a:prstGeom prst="rect">
            <a:avLst/>
          </a:prstGeom>
          <a:noFill/>
          <a:ln>
            <a:noFill/>
          </a:ln>
        </p:spPr>
      </p:pic>
      <p:pic>
        <p:nvPicPr>
          <p:cNvPr id="662" name="Google Shape;662;p100"/>
          <p:cNvPicPr preferRelativeResize="0"/>
          <p:nvPr/>
        </p:nvPicPr>
        <p:blipFill rotWithShape="1">
          <a:blip r:embed="rId4">
            <a:alphaModFix/>
          </a:blip>
          <a:srcRect b="0" l="0" r="0" t="0"/>
          <a:stretch/>
        </p:blipFill>
        <p:spPr>
          <a:xfrm>
            <a:off x="4848467" y="3335949"/>
            <a:ext cx="444070" cy="452451"/>
          </a:xfrm>
          <a:prstGeom prst="rect">
            <a:avLst/>
          </a:prstGeom>
          <a:noFill/>
          <a:ln>
            <a:noFill/>
          </a:ln>
        </p:spPr>
      </p:pic>
      <p:pic>
        <p:nvPicPr>
          <p:cNvPr id="663" name="Google Shape;663;p100"/>
          <p:cNvPicPr preferRelativeResize="0"/>
          <p:nvPr/>
        </p:nvPicPr>
        <p:blipFill rotWithShape="1">
          <a:blip r:embed="rId4">
            <a:alphaModFix/>
          </a:blip>
          <a:srcRect b="0" l="0" r="0" t="0"/>
          <a:stretch/>
        </p:blipFill>
        <p:spPr>
          <a:xfrm>
            <a:off x="5203767" y="3335949"/>
            <a:ext cx="444070" cy="452451"/>
          </a:xfrm>
          <a:prstGeom prst="rect">
            <a:avLst/>
          </a:prstGeom>
          <a:noFill/>
          <a:ln>
            <a:noFill/>
          </a:ln>
        </p:spPr>
      </p:pic>
      <p:pic>
        <p:nvPicPr>
          <p:cNvPr id="664" name="Google Shape;664;p100"/>
          <p:cNvPicPr preferRelativeResize="0"/>
          <p:nvPr/>
        </p:nvPicPr>
        <p:blipFill rotWithShape="1">
          <a:blip r:embed="rId4">
            <a:alphaModFix/>
          </a:blip>
          <a:srcRect b="0" l="0" r="0" t="0"/>
          <a:stretch/>
        </p:blipFill>
        <p:spPr>
          <a:xfrm>
            <a:off x="4492638" y="3712199"/>
            <a:ext cx="444070" cy="452451"/>
          </a:xfrm>
          <a:prstGeom prst="rect">
            <a:avLst/>
          </a:prstGeom>
          <a:noFill/>
          <a:ln>
            <a:noFill/>
          </a:ln>
        </p:spPr>
      </p:pic>
      <p:pic>
        <p:nvPicPr>
          <p:cNvPr id="665" name="Google Shape;665;p100"/>
          <p:cNvPicPr preferRelativeResize="0"/>
          <p:nvPr/>
        </p:nvPicPr>
        <p:blipFill rotWithShape="1">
          <a:blip r:embed="rId4">
            <a:alphaModFix/>
          </a:blip>
          <a:srcRect b="0" l="0" r="0" t="0"/>
          <a:stretch/>
        </p:blipFill>
        <p:spPr>
          <a:xfrm>
            <a:off x="4848992" y="3712199"/>
            <a:ext cx="444070" cy="452451"/>
          </a:xfrm>
          <a:prstGeom prst="rect">
            <a:avLst/>
          </a:prstGeom>
          <a:noFill/>
          <a:ln>
            <a:noFill/>
          </a:ln>
        </p:spPr>
      </p:pic>
      <p:pic>
        <p:nvPicPr>
          <p:cNvPr id="666" name="Google Shape;666;p100"/>
          <p:cNvPicPr preferRelativeResize="0"/>
          <p:nvPr/>
        </p:nvPicPr>
        <p:blipFill rotWithShape="1">
          <a:blip r:embed="rId4">
            <a:alphaModFix/>
          </a:blip>
          <a:srcRect b="0" l="0" r="0" t="0"/>
          <a:stretch/>
        </p:blipFill>
        <p:spPr>
          <a:xfrm>
            <a:off x="5204292" y="3712199"/>
            <a:ext cx="444070" cy="452451"/>
          </a:xfrm>
          <a:prstGeom prst="rect">
            <a:avLst/>
          </a:prstGeom>
          <a:noFill/>
          <a:ln>
            <a:noFill/>
          </a:ln>
        </p:spPr>
      </p:pic>
      <p:pic>
        <p:nvPicPr>
          <p:cNvPr id="667" name="Google Shape;667;p100"/>
          <p:cNvPicPr preferRelativeResize="0"/>
          <p:nvPr/>
        </p:nvPicPr>
        <p:blipFill rotWithShape="1">
          <a:blip r:embed="rId5">
            <a:alphaModFix/>
          </a:blip>
          <a:srcRect b="79099" l="2770" r="78473" t="6243"/>
          <a:stretch/>
        </p:blipFill>
        <p:spPr>
          <a:xfrm>
            <a:off x="1158138" y="1512575"/>
            <a:ext cx="520525" cy="406750"/>
          </a:xfrm>
          <a:prstGeom prst="rect">
            <a:avLst/>
          </a:prstGeom>
          <a:noFill/>
          <a:ln>
            <a:noFill/>
          </a:ln>
        </p:spPr>
      </p:pic>
      <p:pic>
        <p:nvPicPr>
          <p:cNvPr id="668" name="Google Shape;668;p100"/>
          <p:cNvPicPr preferRelativeResize="0"/>
          <p:nvPr/>
        </p:nvPicPr>
        <p:blipFill rotWithShape="1">
          <a:blip r:embed="rId5">
            <a:alphaModFix/>
          </a:blip>
          <a:srcRect b="54246" l="54174" r="29203" t="29449"/>
          <a:stretch/>
        </p:blipFill>
        <p:spPr>
          <a:xfrm>
            <a:off x="1187750" y="2009025"/>
            <a:ext cx="461300" cy="452450"/>
          </a:xfrm>
          <a:prstGeom prst="rect">
            <a:avLst/>
          </a:prstGeom>
          <a:noFill/>
          <a:ln>
            <a:noFill/>
          </a:ln>
        </p:spPr>
      </p:pic>
      <p:pic>
        <p:nvPicPr>
          <p:cNvPr id="669" name="Google Shape;669;p100"/>
          <p:cNvPicPr preferRelativeResize="0"/>
          <p:nvPr/>
        </p:nvPicPr>
        <p:blipFill rotWithShape="1">
          <a:blip r:embed="rId5">
            <a:alphaModFix/>
          </a:blip>
          <a:srcRect b="29293" l="30449" r="55563" t="54402"/>
          <a:stretch/>
        </p:blipFill>
        <p:spPr>
          <a:xfrm>
            <a:off x="1224308" y="2551175"/>
            <a:ext cx="388175" cy="452450"/>
          </a:xfrm>
          <a:prstGeom prst="rect">
            <a:avLst/>
          </a:prstGeom>
          <a:noFill/>
          <a:ln>
            <a:noFill/>
          </a:ln>
        </p:spPr>
      </p:pic>
      <p:sp>
        <p:nvSpPr>
          <p:cNvPr id="670" name="Google Shape;670;p100"/>
          <p:cNvSpPr/>
          <p:nvPr/>
        </p:nvSpPr>
        <p:spPr>
          <a:xfrm rot="-5400000">
            <a:off x="335213" y="2125000"/>
            <a:ext cx="1146900" cy="22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Data Sources</a:t>
            </a:r>
            <a:endParaRPr b="1" i="0" sz="1000" u="none" cap="none" strike="noStrike">
              <a:solidFill>
                <a:srgbClr val="FFFFFF"/>
              </a:solidFill>
              <a:latin typeface="Arial"/>
              <a:ea typeface="Arial"/>
              <a:cs typeface="Arial"/>
              <a:sym typeface="Arial"/>
            </a:endParaRPr>
          </a:p>
        </p:txBody>
      </p:sp>
      <p:sp>
        <p:nvSpPr>
          <p:cNvPr id="671" name="Google Shape;671;p100"/>
          <p:cNvSpPr txBox="1"/>
          <p:nvPr/>
        </p:nvSpPr>
        <p:spPr>
          <a:xfrm>
            <a:off x="4585250" y="4323025"/>
            <a:ext cx="970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1" lang="en" sz="1200" u="none" cap="none" strike="noStrike">
                <a:solidFill>
                  <a:srgbClr val="666666"/>
                </a:solidFill>
                <a:latin typeface="Montserrat"/>
                <a:ea typeface="Montserrat"/>
                <a:cs typeface="Montserrat"/>
                <a:sym typeface="Montserrat"/>
              </a:rPr>
              <a:t>Compute</a:t>
            </a:r>
            <a:endParaRPr b="1" i="1" sz="1200" u="none" cap="none" strike="noStrike">
              <a:solidFill>
                <a:srgbClr val="666666"/>
              </a:solidFill>
              <a:latin typeface="Montserrat"/>
              <a:ea typeface="Montserrat"/>
              <a:cs typeface="Montserrat"/>
              <a:sym typeface="Montserrat"/>
            </a:endParaRPr>
          </a:p>
        </p:txBody>
      </p:sp>
      <p:sp>
        <p:nvSpPr>
          <p:cNvPr id="672" name="Google Shape;672;p100"/>
          <p:cNvSpPr txBox="1"/>
          <p:nvPr/>
        </p:nvSpPr>
        <p:spPr>
          <a:xfrm>
            <a:off x="7001850" y="4323025"/>
            <a:ext cx="9705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1" lang="en" sz="1200" u="none" cap="none" strike="noStrike">
                <a:solidFill>
                  <a:srgbClr val="666666"/>
                </a:solidFill>
                <a:latin typeface="Montserrat"/>
                <a:ea typeface="Montserrat"/>
                <a:cs typeface="Montserrat"/>
                <a:sym typeface="Montserrat"/>
              </a:rPr>
              <a:t>Storage</a:t>
            </a:r>
            <a:endParaRPr b="1" i="1" sz="1200" u="none" cap="none" strike="noStrike">
              <a:solidFill>
                <a:srgbClr val="666666"/>
              </a:solidFill>
              <a:latin typeface="Montserrat"/>
              <a:ea typeface="Montserrat"/>
              <a:cs typeface="Montserrat"/>
              <a:sym typeface="Montserrat"/>
            </a:endParaRPr>
          </a:p>
        </p:txBody>
      </p:sp>
      <p:sp>
        <p:nvSpPr>
          <p:cNvPr id="673" name="Google Shape;673;p100"/>
          <p:cNvSpPr txBox="1"/>
          <p:nvPr/>
        </p:nvSpPr>
        <p:spPr>
          <a:xfrm>
            <a:off x="4375387" y="1402800"/>
            <a:ext cx="3970200" cy="369300"/>
          </a:xfrm>
          <a:prstGeom prst="rect">
            <a:avLst/>
          </a:prstGeom>
          <a:solidFill>
            <a:srgbClr val="666666"/>
          </a:solid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1" lang="en" sz="1200" u="none" cap="none" strike="noStrike">
                <a:solidFill>
                  <a:srgbClr val="FFFFFF"/>
                </a:solidFill>
                <a:latin typeface="Montserrat"/>
                <a:ea typeface="Montserrat"/>
                <a:cs typeface="Montserrat"/>
                <a:sym typeface="Montserrat"/>
              </a:rPr>
              <a:t>On-Prem System</a:t>
            </a:r>
            <a:endParaRPr b="1" i="1" sz="1200" u="none" cap="none" strike="noStrike">
              <a:solidFill>
                <a:srgbClr val="FFFFFF"/>
              </a:solidFill>
              <a:latin typeface="Montserrat"/>
              <a:ea typeface="Montserrat"/>
              <a:cs typeface="Montserrat"/>
              <a:sym typeface="Montserrat"/>
            </a:endParaRPr>
          </a:p>
        </p:txBody>
      </p:sp>
      <p:pic>
        <p:nvPicPr>
          <p:cNvPr id="674" name="Google Shape;674;p100"/>
          <p:cNvPicPr preferRelativeResize="0"/>
          <p:nvPr/>
        </p:nvPicPr>
        <p:blipFill rotWithShape="1">
          <a:blip r:embed="rId6">
            <a:alphaModFix/>
          </a:blip>
          <a:srcRect b="0" l="0" r="0" t="0"/>
          <a:stretch/>
        </p:blipFill>
        <p:spPr>
          <a:xfrm>
            <a:off x="5598063" y="2277075"/>
            <a:ext cx="461300" cy="536169"/>
          </a:xfrm>
          <a:prstGeom prst="rect">
            <a:avLst/>
          </a:prstGeom>
          <a:noFill/>
          <a:ln>
            <a:noFill/>
          </a:ln>
        </p:spPr>
      </p:pic>
      <p:pic>
        <p:nvPicPr>
          <p:cNvPr id="675" name="Google Shape;675;p100"/>
          <p:cNvPicPr preferRelativeResize="0"/>
          <p:nvPr/>
        </p:nvPicPr>
        <p:blipFill rotWithShape="1">
          <a:blip r:embed="rId6">
            <a:alphaModFix/>
          </a:blip>
          <a:srcRect b="0" l="0" r="0" t="0"/>
          <a:stretch/>
        </p:blipFill>
        <p:spPr>
          <a:xfrm>
            <a:off x="6129838" y="2294800"/>
            <a:ext cx="461300" cy="536169"/>
          </a:xfrm>
          <a:prstGeom prst="rect">
            <a:avLst/>
          </a:prstGeom>
          <a:noFill/>
          <a:ln>
            <a:noFill/>
          </a:ln>
        </p:spPr>
      </p:pic>
      <p:pic>
        <p:nvPicPr>
          <p:cNvPr id="676" name="Google Shape;676;p100"/>
          <p:cNvPicPr preferRelativeResize="0"/>
          <p:nvPr/>
        </p:nvPicPr>
        <p:blipFill rotWithShape="1">
          <a:blip r:embed="rId6">
            <a:alphaModFix/>
          </a:blip>
          <a:srcRect b="0" l="0" r="0" t="0"/>
          <a:stretch/>
        </p:blipFill>
        <p:spPr>
          <a:xfrm>
            <a:off x="6661613" y="2277075"/>
            <a:ext cx="461300" cy="536169"/>
          </a:xfrm>
          <a:prstGeom prst="rect">
            <a:avLst/>
          </a:prstGeom>
          <a:noFill/>
          <a:ln>
            <a:noFill/>
          </a:ln>
        </p:spPr>
      </p:pic>
      <p:cxnSp>
        <p:nvCxnSpPr>
          <p:cNvPr id="677" name="Google Shape;677;p100"/>
          <p:cNvCxnSpPr>
            <a:stCxn id="652" idx="3"/>
          </p:cNvCxnSpPr>
          <p:nvPr/>
        </p:nvCxnSpPr>
        <p:spPr>
          <a:xfrm flipH="1" rot="10800000">
            <a:off x="1808538" y="2240850"/>
            <a:ext cx="2558100" cy="22200"/>
          </a:xfrm>
          <a:prstGeom prst="straightConnector1">
            <a:avLst/>
          </a:prstGeom>
          <a:noFill/>
          <a:ln cap="flat" cmpd="sng" w="19050">
            <a:solidFill>
              <a:schemeClr val="accent4"/>
            </a:solidFill>
            <a:prstDash val="solid"/>
            <a:round/>
            <a:headEnd len="sm" w="sm" type="none"/>
            <a:tailEnd len="med" w="med" type="triangle"/>
          </a:ln>
        </p:spPr>
      </p:cxnSp>
      <p:sp>
        <p:nvSpPr>
          <p:cNvPr id="678" name="Google Shape;678;p100"/>
          <p:cNvSpPr txBox="1"/>
          <p:nvPr/>
        </p:nvSpPr>
        <p:spPr>
          <a:xfrm>
            <a:off x="2231713" y="1871550"/>
            <a:ext cx="17205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Montserrat"/>
                <a:ea typeface="Montserrat"/>
                <a:cs typeface="Montserrat"/>
                <a:sym typeface="Montserrat"/>
              </a:rPr>
              <a:t>Data Gathering</a:t>
            </a:r>
            <a:endParaRPr b="1" i="0" sz="1200" u="none" cap="none" strike="noStrike">
              <a:solidFill>
                <a:srgbClr val="000000"/>
              </a:solidFill>
              <a:latin typeface="Montserrat"/>
              <a:ea typeface="Montserrat"/>
              <a:cs typeface="Montserrat"/>
              <a:sym typeface="Montserrat"/>
            </a:endParaRPr>
          </a:p>
        </p:txBody>
      </p:sp>
      <p:sp>
        <p:nvSpPr>
          <p:cNvPr id="679" name="Google Shape;679;p100"/>
          <p:cNvSpPr txBox="1"/>
          <p:nvPr/>
        </p:nvSpPr>
        <p:spPr>
          <a:xfrm>
            <a:off x="0" y="4881000"/>
            <a:ext cx="8613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1" lang="en" sz="1000" u="none" cap="none" strike="noStrike">
                <a:solidFill>
                  <a:srgbClr val="666666"/>
                </a:solidFill>
                <a:latin typeface="Montserrat"/>
                <a:ea typeface="Montserrat"/>
                <a:cs typeface="Montserrat"/>
                <a:sym typeface="Montserrat"/>
              </a:rPr>
              <a:t>For better performance, either increase the number of </a:t>
            </a:r>
            <a:r>
              <a:rPr b="1" i="1" lang="en" sz="1000">
                <a:solidFill>
                  <a:srgbClr val="666666"/>
                </a:solidFill>
                <a:latin typeface="Montserrat"/>
                <a:ea typeface="Montserrat"/>
                <a:cs typeface="Montserrat"/>
                <a:sym typeface="Montserrat"/>
              </a:rPr>
              <a:t>Servers</a:t>
            </a:r>
            <a:r>
              <a:rPr b="1" i="1" lang="en" sz="1000" u="none" cap="none" strike="noStrike">
                <a:solidFill>
                  <a:srgbClr val="666666"/>
                </a:solidFill>
                <a:latin typeface="Montserrat"/>
                <a:ea typeface="Montserrat"/>
                <a:cs typeface="Montserrat"/>
                <a:sym typeface="Montserrat"/>
              </a:rPr>
              <a:t> or we can increase the </a:t>
            </a:r>
            <a:r>
              <a:rPr b="1" i="1" lang="en" sz="1000">
                <a:solidFill>
                  <a:srgbClr val="666666"/>
                </a:solidFill>
                <a:latin typeface="Montserrat"/>
                <a:ea typeface="Montserrat"/>
                <a:cs typeface="Montserrat"/>
                <a:sym typeface="Montserrat"/>
              </a:rPr>
              <a:t>number</a:t>
            </a:r>
            <a:r>
              <a:rPr b="1" i="1" lang="en" sz="1000" u="none" cap="none" strike="noStrike">
                <a:solidFill>
                  <a:srgbClr val="666666"/>
                </a:solidFill>
                <a:latin typeface="Montserrat"/>
                <a:ea typeface="Montserrat"/>
                <a:cs typeface="Montserrat"/>
                <a:sym typeface="Montserrat"/>
              </a:rPr>
              <a:t> of CPUs &amp; Storage in servers</a:t>
            </a:r>
            <a:endParaRPr b="1" i="1" sz="1000" u="none" cap="none" strike="noStrike">
              <a:solidFill>
                <a:srgbClr val="666666"/>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Pluralsight default theme">
  <a:themeElements>
    <a:clrScheme name="Pluralsight default theme">
      <a:dk1>
        <a:srgbClr val="404040"/>
      </a:dk1>
      <a:lt1>
        <a:srgbClr val="FCF6F6"/>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luralsight default theme">
  <a:themeElements>
    <a:clrScheme name="Pluralsight default theme">
      <a:dk1>
        <a:srgbClr val="404040"/>
      </a:dk1>
      <a:lt1>
        <a:srgbClr val="FCF6F6"/>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Pluralsight default theme">
  <a:themeElements>
    <a:clrScheme name="Pluralsight default theme">
      <a:dk1>
        <a:srgbClr val="404040"/>
      </a:dk1>
      <a:lt1>
        <a:srgbClr val="FCF6F6"/>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